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58" r:id="rId4"/>
    <p:sldId id="259" r:id="rId5"/>
    <p:sldId id="283" r:id="rId6"/>
    <p:sldId id="261" r:id="rId7"/>
    <p:sldId id="284" r:id="rId8"/>
    <p:sldId id="263" r:id="rId9"/>
    <p:sldId id="264" r:id="rId10"/>
    <p:sldId id="285" r:id="rId11"/>
    <p:sldId id="266" r:id="rId12"/>
    <p:sldId id="286" r:id="rId13"/>
    <p:sldId id="268" r:id="rId14"/>
    <p:sldId id="290" r:id="rId15"/>
    <p:sldId id="293" r:id="rId16"/>
    <p:sldId id="288" r:id="rId17"/>
    <p:sldId id="292" r:id="rId18"/>
    <p:sldId id="294" r:id="rId19"/>
    <p:sldId id="301" r:id="rId20"/>
    <p:sldId id="291" r:id="rId21"/>
    <p:sldId id="295" r:id="rId22"/>
    <p:sldId id="299" r:id="rId23"/>
    <p:sldId id="297" r:id="rId24"/>
    <p:sldId id="298" r:id="rId25"/>
    <p:sldId id="296" r:id="rId26"/>
    <p:sldId id="300" r:id="rId27"/>
    <p:sldId id="302" r:id="rId28"/>
    <p:sldId id="307" r:id="rId29"/>
    <p:sldId id="303" r:id="rId30"/>
    <p:sldId id="274" r:id="rId31"/>
    <p:sldId id="304" r:id="rId32"/>
    <p:sldId id="278" r:id="rId33"/>
    <p:sldId id="305" r:id="rId34"/>
    <p:sldId id="306" r:id="rId35"/>
    <p:sldId id="308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기현" initials="김" lastIdx="2" clrIdx="0">
    <p:extLst>
      <p:ext uri="{19B8F6BF-5375-455C-9EA6-DF929625EA0E}">
        <p15:presenceInfo xmlns:p15="http://schemas.microsoft.com/office/powerpoint/2012/main" userId="김기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276" autoAdjust="0"/>
  </p:normalViewPr>
  <p:slideViewPr>
    <p:cSldViewPr>
      <p:cViewPr varScale="1">
        <p:scale>
          <a:sx n="61" d="100"/>
          <a:sy n="61" d="100"/>
        </p:scale>
        <p:origin x="8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1386-06D2-451B-9714-F5055750D67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EE285-9299-4E22-81DF-5375D22C0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3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1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0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9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0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11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66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EE285-9299-4E22-81DF-5375D22C031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69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42.jpeg"/><Relationship Id="rId7" Type="http://schemas.openxmlformats.org/officeDocument/2006/relationships/image" Target="../media/image5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07858" y="3924921"/>
            <a:ext cx="50006" cy="132059"/>
          </a:xfrm>
          <a:custGeom>
            <a:avLst/>
            <a:gdLst>
              <a:gd name="connsiteX0" fmla="*/ 33734 w 50006"/>
              <a:gd name="connsiteY0" fmla="*/ 0 h 132059"/>
              <a:gd name="connsiteX1" fmla="*/ 50006 w 50006"/>
              <a:gd name="connsiteY1" fmla="*/ 0 h 132059"/>
              <a:gd name="connsiteX2" fmla="*/ 50006 w 50006"/>
              <a:gd name="connsiteY2" fmla="*/ 132059 h 132059"/>
              <a:gd name="connsiteX3" fmla="*/ 31551 w 50006"/>
              <a:gd name="connsiteY3" fmla="*/ 132059 h 132059"/>
              <a:gd name="connsiteX4" fmla="*/ 31551 w 50006"/>
              <a:gd name="connsiteY4" fmla="*/ 43060 h 132059"/>
              <a:gd name="connsiteX5" fmla="*/ 0 w 50006"/>
              <a:gd name="connsiteY5" fmla="*/ 43060 h 132059"/>
              <a:gd name="connsiteX6" fmla="*/ 0 w 50006"/>
              <a:gd name="connsiteY6" fmla="*/ 27185 h 132059"/>
              <a:gd name="connsiteX7" fmla="*/ 8532 w 50006"/>
              <a:gd name="connsiteY7" fmla="*/ 27185 h 132059"/>
              <a:gd name="connsiteX8" fmla="*/ 27483 w 50006"/>
              <a:gd name="connsiteY8" fmla="*/ 20239 h 132059"/>
              <a:gd name="connsiteX9" fmla="*/ 33734 w 50006"/>
              <a:gd name="connsiteY9" fmla="*/ 3670 h 132059"/>
              <a:gd name="connsiteX10" fmla="*/ 33734 w 50006"/>
              <a:gd name="connsiteY10" fmla="*/ 0 h 132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0006" h="132059">
                <a:moveTo>
                  <a:pt x="33734" y="0"/>
                </a:moveTo>
                <a:lnTo>
                  <a:pt x="50006" y="0"/>
                </a:lnTo>
                <a:lnTo>
                  <a:pt x="50006" y="132059"/>
                </a:lnTo>
                <a:lnTo>
                  <a:pt x="31551" y="132059"/>
                </a:lnTo>
                <a:lnTo>
                  <a:pt x="31551" y="43060"/>
                </a:lnTo>
                <a:lnTo>
                  <a:pt x="0" y="43060"/>
                </a:lnTo>
                <a:lnTo>
                  <a:pt x="0" y="27185"/>
                </a:lnTo>
                <a:lnTo>
                  <a:pt x="8532" y="27185"/>
                </a:lnTo>
                <a:cubicBezTo>
                  <a:pt x="16998" y="27185"/>
                  <a:pt x="23316" y="24870"/>
                  <a:pt x="27483" y="20239"/>
                </a:cubicBezTo>
                <a:cubicBezTo>
                  <a:pt x="31650" y="15609"/>
                  <a:pt x="33734" y="10087"/>
                  <a:pt x="33734" y="3670"/>
                </a:cubicBezTo>
                <a:lnTo>
                  <a:pt x="3373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01508" y="3918570"/>
            <a:ext cx="62706" cy="144760"/>
          </a:xfrm>
          <a:custGeom>
            <a:avLst/>
            <a:gdLst>
              <a:gd name="connsiteX0" fmla="*/ 40084 w 62706"/>
              <a:gd name="connsiteY0" fmla="*/ 6350 h 144760"/>
              <a:gd name="connsiteX1" fmla="*/ 56356 w 62706"/>
              <a:gd name="connsiteY1" fmla="*/ 6350 h 144760"/>
              <a:gd name="connsiteX2" fmla="*/ 56356 w 62706"/>
              <a:gd name="connsiteY2" fmla="*/ 138410 h 144760"/>
              <a:gd name="connsiteX3" fmla="*/ 37901 w 62706"/>
              <a:gd name="connsiteY3" fmla="*/ 138410 h 144760"/>
              <a:gd name="connsiteX4" fmla="*/ 37901 w 62706"/>
              <a:gd name="connsiteY4" fmla="*/ 49410 h 144760"/>
              <a:gd name="connsiteX5" fmla="*/ 6350 w 62706"/>
              <a:gd name="connsiteY5" fmla="*/ 49410 h 144760"/>
              <a:gd name="connsiteX6" fmla="*/ 6350 w 62706"/>
              <a:gd name="connsiteY6" fmla="*/ 33535 h 144760"/>
              <a:gd name="connsiteX7" fmla="*/ 14882 w 62706"/>
              <a:gd name="connsiteY7" fmla="*/ 33535 h 144760"/>
              <a:gd name="connsiteX8" fmla="*/ 33833 w 62706"/>
              <a:gd name="connsiteY8" fmla="*/ 26590 h 144760"/>
              <a:gd name="connsiteX9" fmla="*/ 40084 w 62706"/>
              <a:gd name="connsiteY9" fmla="*/ 10021 h 144760"/>
              <a:gd name="connsiteX10" fmla="*/ 40084 w 62706"/>
              <a:gd name="connsiteY10" fmla="*/ 6350 h 144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2706" h="144760">
                <a:moveTo>
                  <a:pt x="40084" y="6350"/>
                </a:moveTo>
                <a:lnTo>
                  <a:pt x="56356" y="6350"/>
                </a:lnTo>
                <a:lnTo>
                  <a:pt x="56356" y="138410"/>
                </a:lnTo>
                <a:lnTo>
                  <a:pt x="37901" y="138410"/>
                </a:lnTo>
                <a:lnTo>
                  <a:pt x="37901" y="49410"/>
                </a:lnTo>
                <a:lnTo>
                  <a:pt x="6350" y="49410"/>
                </a:lnTo>
                <a:lnTo>
                  <a:pt x="6350" y="33535"/>
                </a:lnTo>
                <a:lnTo>
                  <a:pt x="14882" y="33535"/>
                </a:lnTo>
                <a:cubicBezTo>
                  <a:pt x="23349" y="33535"/>
                  <a:pt x="29666" y="31220"/>
                  <a:pt x="33833" y="26590"/>
                </a:cubicBezTo>
                <a:cubicBezTo>
                  <a:pt x="38000" y="21960"/>
                  <a:pt x="40084" y="16437"/>
                  <a:pt x="40084" y="10021"/>
                </a:cubicBezTo>
                <a:lnTo>
                  <a:pt x="4008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934561" y="3893369"/>
            <a:ext cx="99417" cy="88007"/>
          </a:xfrm>
          <a:custGeom>
            <a:avLst/>
            <a:gdLst>
              <a:gd name="connsiteX0" fmla="*/ 0 w 99417"/>
              <a:gd name="connsiteY0" fmla="*/ 0 h 88007"/>
              <a:gd name="connsiteX1" fmla="*/ 91875 w 99417"/>
              <a:gd name="connsiteY1" fmla="*/ 0 h 88007"/>
              <a:gd name="connsiteX2" fmla="*/ 91875 w 99417"/>
              <a:gd name="connsiteY2" fmla="*/ 13196 h 88007"/>
              <a:gd name="connsiteX3" fmla="*/ 14881 w 99417"/>
              <a:gd name="connsiteY3" fmla="*/ 13196 h 88007"/>
              <a:gd name="connsiteX4" fmla="*/ 14881 w 99417"/>
              <a:gd name="connsiteY4" fmla="*/ 37008 h 88007"/>
              <a:gd name="connsiteX5" fmla="*/ 82152 w 99417"/>
              <a:gd name="connsiteY5" fmla="*/ 37008 h 88007"/>
              <a:gd name="connsiteX6" fmla="*/ 82152 w 99417"/>
              <a:gd name="connsiteY6" fmla="*/ 49807 h 88007"/>
              <a:gd name="connsiteX7" fmla="*/ 14881 w 99417"/>
              <a:gd name="connsiteY7" fmla="*/ 49807 h 88007"/>
              <a:gd name="connsiteX8" fmla="*/ 14881 w 99417"/>
              <a:gd name="connsiteY8" fmla="*/ 74810 h 88007"/>
              <a:gd name="connsiteX9" fmla="*/ 27979 w 99417"/>
              <a:gd name="connsiteY9" fmla="*/ 74810 h 88007"/>
              <a:gd name="connsiteX10" fmla="*/ 98524 w 99417"/>
              <a:gd name="connsiteY10" fmla="*/ 73024 h 88007"/>
              <a:gd name="connsiteX11" fmla="*/ 99417 w 99417"/>
              <a:gd name="connsiteY11" fmla="*/ 85625 h 88007"/>
              <a:gd name="connsiteX12" fmla="*/ 0 w 99417"/>
              <a:gd name="connsiteY12" fmla="*/ 88007 h 88007"/>
              <a:gd name="connsiteX13" fmla="*/ 0 w 99417"/>
              <a:gd name="connsiteY13" fmla="*/ 0 h 88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99417" h="88007">
                <a:moveTo>
                  <a:pt x="0" y="0"/>
                </a:moveTo>
                <a:lnTo>
                  <a:pt x="91875" y="0"/>
                </a:lnTo>
                <a:lnTo>
                  <a:pt x="91875" y="13196"/>
                </a:lnTo>
                <a:lnTo>
                  <a:pt x="14881" y="13196"/>
                </a:lnTo>
                <a:lnTo>
                  <a:pt x="14881" y="37008"/>
                </a:lnTo>
                <a:lnTo>
                  <a:pt x="82152" y="37008"/>
                </a:lnTo>
                <a:lnTo>
                  <a:pt x="82152" y="49807"/>
                </a:lnTo>
                <a:lnTo>
                  <a:pt x="14881" y="49807"/>
                </a:lnTo>
                <a:lnTo>
                  <a:pt x="14881" y="74810"/>
                </a:lnTo>
                <a:lnTo>
                  <a:pt x="27979" y="74810"/>
                </a:lnTo>
                <a:cubicBezTo>
                  <a:pt x="59265" y="74810"/>
                  <a:pt x="82780" y="74216"/>
                  <a:pt x="98524" y="73024"/>
                </a:cubicBezTo>
                <a:lnTo>
                  <a:pt x="99417" y="85625"/>
                </a:lnTo>
                <a:cubicBezTo>
                  <a:pt x="75604" y="87213"/>
                  <a:pt x="42465" y="88007"/>
                  <a:pt x="0" y="88007"/>
                </a:cubicBez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0900" y="3873500"/>
            <a:ext cx="152400" cy="20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257800" y="1524000"/>
            <a:ext cx="152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9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종합설계프로젝트</a:t>
            </a:r>
            <a:r>
              <a:rPr lang="en-US" altLang="zh-CN" sz="13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469696" y="2268938"/>
            <a:ext cx="310020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500" dirty="0">
                <a:solidFill>
                  <a:srgbClr val="000000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맑은 고딕" pitchFamily="18" charset="0"/>
              </a:rPr>
              <a:t>프로젝트</a:t>
            </a:r>
            <a:r>
              <a:rPr lang="en-US" altLang="zh-CN" sz="2500" dirty="0">
                <a:latin typeface="HY수평선B" panose="02030600000101010101" pitchFamily="18" charset="-127"/>
                <a:ea typeface="HY수평선B" panose="02030600000101010101" pitchFamily="18" charset="-127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맑은 고딕" pitchFamily="18" charset="0"/>
              </a:rPr>
              <a:t>수행</a:t>
            </a:r>
            <a:r>
              <a:rPr lang="en-US" altLang="zh-CN" sz="2500" dirty="0">
                <a:latin typeface="HY수평선B" panose="02030600000101010101" pitchFamily="18" charset="-127"/>
                <a:ea typeface="HY수평선B" panose="02030600000101010101" pitchFamily="18" charset="-127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HY수평선B" panose="02030600000101010101" pitchFamily="18" charset="-127"/>
                <a:ea typeface="HY수평선B" panose="02030600000101010101" pitchFamily="18" charset="-127"/>
                <a:cs typeface="맑은 고딕" pitchFamily="18" charset="0"/>
              </a:rPr>
              <a:t>계획서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프로젝트 목표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5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482600"/>
            <a:ext cx="495300" cy="241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727200"/>
            <a:ext cx="3365500" cy="2641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94200" y="1612900"/>
            <a:ext cx="965200" cy="2197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3700" y="1612900"/>
            <a:ext cx="1066800" cy="2197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65900" y="1727200"/>
            <a:ext cx="3975100" cy="264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90700" y="4724400"/>
            <a:ext cx="2853345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스마트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네임택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:표정,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연령대,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성별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체류시간</a:t>
            </a:r>
            <a:endParaRPr lang="en-US" altLang="zh-CN" sz="18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645400" y="4724400"/>
            <a:ext cx="1619033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관람객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동선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확인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18100" y="1155700"/>
            <a:ext cx="774251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Data화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추진 방법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6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-45720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추진 방법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pic>
        <p:nvPicPr>
          <p:cNvPr id="1029" name="_x221445608" descr="텍스트이(가) 표시된 사진&#10;&#10;자동 생성된 설명">
            <a:extLst>
              <a:ext uri="{FF2B5EF4-FFF2-40B4-BE49-F238E27FC236}">
                <a16:creationId xmlns:a16="http://schemas.microsoft.com/office/drawing/2014/main" id="{7E50EAA6-9E7C-4AC6-92D0-10818D91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"/>
          <a:stretch>
            <a:fillRect/>
          </a:stretch>
        </p:blipFill>
        <p:spPr bwMode="auto">
          <a:xfrm>
            <a:off x="1227536" y="1676400"/>
            <a:ext cx="485269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7C99B9-7A40-47A5-91D8-A6BB6E678C7E}"/>
              </a:ext>
            </a:extLst>
          </p:cNvPr>
          <p:cNvSpPr txBox="1"/>
          <p:nvPr/>
        </p:nvSpPr>
        <p:spPr>
          <a:xfrm>
            <a:off x="1447800" y="5105400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스마트 </a:t>
            </a:r>
            <a:r>
              <a:rPr lang="ko-KR" altLang="en-US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네임택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예상도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543064E-EAF1-43DA-910C-19BC0C02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32668248">
            <a:extLst>
              <a:ext uri="{FF2B5EF4-FFF2-40B4-BE49-F238E27FC236}">
                <a16:creationId xmlns:a16="http://schemas.microsoft.com/office/drawing/2014/main" id="{CEFCE85B-CBDE-424E-B609-30D48A30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>
            <a:fillRect/>
          </a:stretch>
        </p:blipFill>
        <p:spPr bwMode="auto">
          <a:xfrm rot="5400000">
            <a:off x="7162006" y="1705769"/>
            <a:ext cx="2686050" cy="34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EA1423-E07C-48B7-A629-16D0829548DF}"/>
              </a:ext>
            </a:extLst>
          </p:cNvPr>
          <p:cNvSpPr txBox="1"/>
          <p:nvPr/>
        </p:nvSpPr>
        <p:spPr>
          <a:xfrm>
            <a:off x="6781800" y="5105400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스마트 </a:t>
            </a:r>
            <a:r>
              <a:rPr lang="ko-KR" altLang="en-US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네임택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구현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-45720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추진 방법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35BA0D-6275-483B-8A41-472454ED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2500" y="1790700"/>
            <a:ext cx="4572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5C9A51-CACA-44D5-8DFE-9595A8946B27}"/>
              </a:ext>
            </a:extLst>
          </p:cNvPr>
          <p:cNvSpPr txBox="1"/>
          <p:nvPr/>
        </p:nvSpPr>
        <p:spPr>
          <a:xfrm>
            <a:off x="1524000" y="5791200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실제 시연한 </a:t>
            </a:r>
            <a:r>
              <a:rPr lang="ko-KR" altLang="en-US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네임택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8D7E3-6C90-4398-B63C-95C34717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219200"/>
            <a:ext cx="53848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599E4-1FBF-41D7-AC24-70B0E21D9E04}"/>
              </a:ext>
            </a:extLst>
          </p:cNvPr>
          <p:cNvSpPr txBox="1"/>
          <p:nvPr/>
        </p:nvSpPr>
        <p:spPr>
          <a:xfrm>
            <a:off x="5867400" y="5791200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시연 준비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2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프로젝트 구성도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232668728">
            <a:extLst>
              <a:ext uri="{FF2B5EF4-FFF2-40B4-BE49-F238E27FC236}">
                <a16:creationId xmlns:a16="http://schemas.microsoft.com/office/drawing/2014/main" id="{7B6CD193-ACC0-4B03-8311-D2AFB478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4301"/>
            <a:ext cx="7239000" cy="44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시스템 구성도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A7DF1-F05E-4E43-9AFB-1A173681D9C2}"/>
              </a:ext>
            </a:extLst>
          </p:cNvPr>
          <p:cNvSpPr txBox="1"/>
          <p:nvPr/>
        </p:nvSpPr>
        <p:spPr>
          <a:xfrm>
            <a:off x="4114800" y="5437040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프로젝트 구성도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5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시스템 구성도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43276776">
            <a:extLst>
              <a:ext uri="{FF2B5EF4-FFF2-40B4-BE49-F238E27FC236}">
                <a16:creationId xmlns:a16="http://schemas.microsoft.com/office/drawing/2014/main" id="{780CAE88-B96B-443D-9033-AD6053F6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2286000" cy="376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3962400" y="5365531"/>
            <a:ext cx="3962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얼굴 인식 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flowchart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82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시스템 구성도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2648853" y="4844482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이미지 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processing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처리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단계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01D1BA-FC00-47E2-95DC-AFAF0F81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1854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232668968">
            <a:extLst>
              <a:ext uri="{FF2B5EF4-FFF2-40B4-BE49-F238E27FC236}">
                <a16:creationId xmlns:a16="http://schemas.microsoft.com/office/drawing/2014/main" id="{CCF90219-7F4B-4A58-B2D5-4ED81F73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029643" cy="322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143276776">
            <a:extLst>
              <a:ext uri="{FF2B5EF4-FFF2-40B4-BE49-F238E27FC236}">
                <a16:creationId xmlns:a16="http://schemas.microsoft.com/office/drawing/2014/main" id="{4601CF73-E2BA-4CD2-8E48-DCD263DD6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13" y="2555367"/>
            <a:ext cx="2554287" cy="227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5B52B-58DB-483C-A0BF-E06E1D5CA90E}"/>
              </a:ext>
            </a:extLst>
          </p:cNvPr>
          <p:cNvSpPr txBox="1"/>
          <p:nvPr/>
        </p:nvSpPr>
        <p:spPr>
          <a:xfrm>
            <a:off x="8382000" y="4844482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en-US" altLang="ko-KR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Dlib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의 얼굴 좌표 추출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63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시스템 구성도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1981200" y="4757750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관람객 나이 시각화 예시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01D1BA-FC00-47E2-95DC-AFAF0F81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1854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5B52B-58DB-483C-A0BF-E06E1D5CA90E}"/>
              </a:ext>
            </a:extLst>
          </p:cNvPr>
          <p:cNvSpPr txBox="1"/>
          <p:nvPr/>
        </p:nvSpPr>
        <p:spPr>
          <a:xfrm>
            <a:off x="7391400" y="4737516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관람객 성별 시각화 예시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16385" name="_x143276296">
            <a:extLst>
              <a:ext uri="{FF2B5EF4-FFF2-40B4-BE49-F238E27FC236}">
                <a16:creationId xmlns:a16="http://schemas.microsoft.com/office/drawing/2014/main" id="{52F6C4E3-8AC8-46A5-8B69-B336714D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56" y="1797969"/>
            <a:ext cx="9496045" cy="29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5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59BEC-26EA-45E2-B517-48566F0FCFDC}"/>
              </a:ext>
            </a:extLst>
          </p:cNvPr>
          <p:cNvSpPr txBox="1"/>
          <p:nvPr/>
        </p:nvSpPr>
        <p:spPr>
          <a:xfrm>
            <a:off x="381000" y="3810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CONTENTS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AAD8A6-7B0F-467B-9623-039778F6556F}"/>
              </a:ext>
            </a:extLst>
          </p:cNvPr>
          <p:cNvSpPr/>
          <p:nvPr/>
        </p:nvSpPr>
        <p:spPr>
          <a:xfrm>
            <a:off x="2362200" y="840096"/>
            <a:ext cx="8610600" cy="510540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5E41E-7B5B-40EB-9226-7E861DC0B17A}"/>
              </a:ext>
            </a:extLst>
          </p:cNvPr>
          <p:cNvSpPr txBox="1"/>
          <p:nvPr/>
        </p:nvSpPr>
        <p:spPr>
          <a:xfrm>
            <a:off x="2743200" y="11430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</a:t>
            </a:r>
            <a:r>
              <a:rPr lang="ko-KR" altLang="en-US" sz="2000" b="1" dirty="0"/>
              <a:t>개요 및 주요 사항 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DE9D7-447E-41D7-87A0-DEC185B153AD}"/>
              </a:ext>
            </a:extLst>
          </p:cNvPr>
          <p:cNvSpPr txBox="1"/>
          <p:nvPr/>
        </p:nvSpPr>
        <p:spPr>
          <a:xfrm>
            <a:off x="2743200" y="4089961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</a:t>
            </a:r>
            <a:r>
              <a:rPr lang="ko-KR" altLang="en-US" sz="2000" b="1" dirty="0"/>
              <a:t>시연 영상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92DCE-B48B-480E-B8E7-3B81ACBF1E42}"/>
              </a:ext>
            </a:extLst>
          </p:cNvPr>
          <p:cNvSpPr txBox="1"/>
          <p:nvPr/>
        </p:nvSpPr>
        <p:spPr>
          <a:xfrm>
            <a:off x="3048000" y="1543110"/>
            <a:ext cx="40386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수행 프로젝트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추진 배경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목표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추진 방법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구성도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프로젝트 결과물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미팅 사진</a:t>
            </a:r>
            <a:endParaRPr lang="en-US" altLang="ko-KR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▶</a:t>
            </a:r>
            <a:r>
              <a:rPr lang="ko-KR" altLang="en-US" kern="3000" spc="5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깃 허브 주소</a:t>
            </a:r>
            <a:endParaRPr lang="en-US" altLang="ko-KR" b="1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kern="3000" spc="5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ko-KR" altLang="en-US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02956-B4A9-4902-A95E-084883BFED99}"/>
              </a:ext>
            </a:extLst>
          </p:cNvPr>
          <p:cNvSpPr txBox="1"/>
          <p:nvPr/>
        </p:nvSpPr>
        <p:spPr>
          <a:xfrm>
            <a:off x="2743200" y="4495326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</a:t>
            </a:r>
            <a:r>
              <a:rPr lang="ko-KR" altLang="en-US" sz="2000" b="1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491956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프로젝트 결과물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61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4372425" y="5867400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시연 사진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9217" name="_x143277256">
            <a:extLst>
              <a:ext uri="{FF2B5EF4-FFF2-40B4-BE49-F238E27FC236}">
                <a16:creationId xmlns:a16="http://schemas.microsoft.com/office/drawing/2014/main" id="{1B3F5D2E-3CF6-4BAF-9578-41E1B42E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04" y="1122717"/>
            <a:ext cx="8206591" cy="46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36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4372425" y="5429914"/>
            <a:ext cx="3447147" cy="125970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사람인식 및 검지</a:t>
            </a:r>
            <a:endParaRPr lang="en-US" altLang="ko-KR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  <a:p>
            <a:pPr algn="ctr">
              <a:lnSpc>
                <a:spcPts val="33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&amp;</a:t>
            </a:r>
          </a:p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분석 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디렉토리 별로 관람객 이미지 저장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DE454-FF1F-48B3-8593-E996A8FF02DD}"/>
              </a:ext>
            </a:extLst>
          </p:cNvPr>
          <p:cNvSpPr txBox="1"/>
          <p:nvPr/>
        </p:nvSpPr>
        <p:spPr>
          <a:xfrm>
            <a:off x="4419600" y="381070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실제 시연 사진으로 바꿔야 함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166BB-C5E3-4358-8624-03A38D691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110" y="11139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D038-B9D9-4F5F-9C32-D296A25D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69593"/>
            <a:ext cx="6152590" cy="1504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60BC9D-5E0A-4B19-ABD2-100F87AD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44" y="2735601"/>
            <a:ext cx="7200908" cy="27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4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1981200" y="5883112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그림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1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의 각 사람 당 체류시간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초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148C9-A2D6-4C81-B2B7-1E01F137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34394"/>
            <a:ext cx="3486150" cy="4867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BB0C7F-2DD4-4215-AB82-B9F0CAEA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934394"/>
            <a:ext cx="2886075" cy="4867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AE5670-4C0D-4082-A0CC-5F92FD4A36AA}"/>
              </a:ext>
            </a:extLst>
          </p:cNvPr>
          <p:cNvSpPr txBox="1"/>
          <p:nvPr/>
        </p:nvSpPr>
        <p:spPr>
          <a:xfrm>
            <a:off x="6577463" y="5883112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그림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2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의 각 사람 당 체류시간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초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33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2827284" y="5324114"/>
            <a:ext cx="4109358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동선 분석용 </a:t>
            </a:r>
            <a:r>
              <a:rPr lang="ko-KR" altLang="en-US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라즈베리파이에서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찍히는 영상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5670-4C0D-4082-A0CC-5F92FD4A36AA}"/>
              </a:ext>
            </a:extLst>
          </p:cNvPr>
          <p:cNvSpPr txBox="1"/>
          <p:nvPr/>
        </p:nvSpPr>
        <p:spPr>
          <a:xfrm>
            <a:off x="7800441" y="5324114"/>
            <a:ext cx="4010559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사람 객체 인식을 통해 사람들의 동선 시각화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65E3B-9E14-42AE-8955-30B2C2CA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00213" y="5563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42945368">
            <a:extLst>
              <a:ext uri="{FF2B5EF4-FFF2-40B4-BE49-F238E27FC236}">
                <a16:creationId xmlns:a16="http://schemas.microsoft.com/office/drawing/2014/main" id="{03DB2C36-A06F-47E4-8B5A-59B462D3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3" y="986176"/>
            <a:ext cx="1698625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143276776">
            <a:extLst>
              <a:ext uri="{FF2B5EF4-FFF2-40B4-BE49-F238E27FC236}">
                <a16:creationId xmlns:a16="http://schemas.microsoft.com/office/drawing/2014/main" id="{09635F18-6F52-4AD7-A722-0D02FEF3D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7055"/>
            <a:ext cx="4109358" cy="303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142945128">
            <a:extLst>
              <a:ext uri="{FF2B5EF4-FFF2-40B4-BE49-F238E27FC236}">
                <a16:creationId xmlns:a16="http://schemas.microsoft.com/office/drawing/2014/main" id="{66A39E2E-6971-42E0-837B-38B8B83D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929" y="2287056"/>
            <a:ext cx="4021071" cy="303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90EF2E-A3CC-4829-8E06-7E20236A3A18}"/>
              </a:ext>
            </a:extLst>
          </p:cNvPr>
          <p:cNvSpPr/>
          <p:nvPr/>
        </p:nvSpPr>
        <p:spPr>
          <a:xfrm>
            <a:off x="7162800" y="3724965"/>
            <a:ext cx="457200" cy="313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60D0C-0DF4-4AC2-959A-8845C43DE505}"/>
              </a:ext>
            </a:extLst>
          </p:cNvPr>
          <p:cNvSpPr txBox="1"/>
          <p:nvPr/>
        </p:nvSpPr>
        <p:spPr>
          <a:xfrm>
            <a:off x="399393" y="3518306"/>
            <a:ext cx="3447147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동선 분석용 </a:t>
            </a:r>
            <a:r>
              <a:rPr lang="ko-KR" altLang="en-US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라즈베리파이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8B176-828B-4592-853C-718841C2B326}"/>
              </a:ext>
            </a:extLst>
          </p:cNvPr>
          <p:cNvSpPr txBox="1"/>
          <p:nvPr/>
        </p:nvSpPr>
        <p:spPr>
          <a:xfrm>
            <a:off x="2057400" y="5053434"/>
            <a:ext cx="3130399" cy="42178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관람객 표정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연령대 및 성별 분석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서버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DE454-FF1F-48B3-8593-E996A8FF02DD}"/>
              </a:ext>
            </a:extLst>
          </p:cNvPr>
          <p:cNvSpPr txBox="1"/>
          <p:nvPr/>
        </p:nvSpPr>
        <p:spPr>
          <a:xfrm>
            <a:off x="1523999" y="1320446"/>
            <a:ext cx="43434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실제 시연 사진으로 바꿔야함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그림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2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의 상민이 사진으로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)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1AFBD9-251C-4C97-B47F-0E12B14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42945368">
            <a:extLst>
              <a:ext uri="{FF2B5EF4-FFF2-40B4-BE49-F238E27FC236}">
                <a16:creationId xmlns:a16="http://schemas.microsoft.com/office/drawing/2014/main" id="{2C0659C9-667F-444A-BAC5-7F8F907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04566"/>
            <a:ext cx="3130399" cy="32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85A1272-7D19-4B71-B6DA-A2D8C8D4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B1A311-9881-44CA-9947-720681A1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779705"/>
            <a:ext cx="2057400" cy="498495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E06382-F207-4460-8E47-D579009B1DD0}"/>
              </a:ext>
            </a:extLst>
          </p:cNvPr>
          <p:cNvSpPr/>
          <p:nvPr/>
        </p:nvSpPr>
        <p:spPr>
          <a:xfrm>
            <a:off x="5867399" y="3272182"/>
            <a:ext cx="457200" cy="313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C8B59-E66E-44CC-96DA-48934A13EF08}"/>
              </a:ext>
            </a:extLst>
          </p:cNvPr>
          <p:cNvSpPr txBox="1"/>
          <p:nvPr/>
        </p:nvSpPr>
        <p:spPr>
          <a:xfrm>
            <a:off x="7162800" y="5680878"/>
            <a:ext cx="3130399" cy="42178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해당 사람의 표정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성별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나이 데이터화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0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7510DF-FAD7-4C56-BF8E-BFB179AF34F4}"/>
              </a:ext>
            </a:extLst>
          </p:cNvPr>
          <p:cNvSpPr txBox="1"/>
          <p:nvPr/>
        </p:nvSpPr>
        <p:spPr>
          <a:xfrm>
            <a:off x="0" y="304800"/>
            <a:ext cx="3275270" cy="42986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2000" b="1" dirty="0">
                <a:solidFill>
                  <a:srgbClr val="000000"/>
                </a:solidFill>
                <a:latin typeface="+mj-lt"/>
                <a:ea typeface="휴먼고딕" panose="02010504000101010101" pitchFamily="2" charset="-127"/>
                <a:cs typeface="맑은 고딕" pitchFamily="18" charset="0"/>
              </a:rPr>
              <a:t>프로젝트 결과물</a:t>
            </a:r>
            <a:endParaRPr lang="en-US" altLang="zh-CN" sz="2000" dirty="0">
              <a:solidFill>
                <a:srgbClr val="000000"/>
              </a:solidFill>
              <a:latin typeface="+mj-lt"/>
              <a:ea typeface="휴먼고딕" panose="02010504000101010101" pitchFamily="2" charset="-127"/>
              <a:cs typeface="맑은 고딕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1AFBD9-251C-4C97-B47F-0E12B14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5A1272-7D19-4B71-B6DA-A2D8C8D4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C8B59-E66E-44CC-96DA-48934A13EF08}"/>
              </a:ext>
            </a:extLst>
          </p:cNvPr>
          <p:cNvSpPr txBox="1"/>
          <p:nvPr/>
        </p:nvSpPr>
        <p:spPr>
          <a:xfrm>
            <a:off x="1215729" y="5236113"/>
            <a:ext cx="3130399" cy="42178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시연 바탕 관람객 나이 시각화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15362" name="_x232665928">
            <a:extLst>
              <a:ext uri="{FF2B5EF4-FFF2-40B4-BE49-F238E27FC236}">
                <a16:creationId xmlns:a16="http://schemas.microsoft.com/office/drawing/2014/main" id="{869F9949-C20F-4D0C-A5DE-5CE34AC0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274" y="1696444"/>
            <a:ext cx="4144717" cy="35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142945448">
            <a:extLst>
              <a:ext uri="{FF2B5EF4-FFF2-40B4-BE49-F238E27FC236}">
                <a16:creationId xmlns:a16="http://schemas.microsoft.com/office/drawing/2014/main" id="{1B173527-60D5-45E2-B00A-CADDA468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29" y="1696444"/>
            <a:ext cx="4119082" cy="35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55D671-98D6-46FE-B19C-EE6DF20D4524}"/>
              </a:ext>
            </a:extLst>
          </p:cNvPr>
          <p:cNvSpPr txBox="1"/>
          <p:nvPr/>
        </p:nvSpPr>
        <p:spPr>
          <a:xfrm>
            <a:off x="6495274" y="5236113"/>
            <a:ext cx="3130399" cy="42178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시연 바탕 관람객 성별 시각화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566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시연 영상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5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참고 자료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7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미팅 자료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33738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5287264" y="2197641"/>
            <a:ext cx="1614424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ko-KR" altLang="en-US" sz="3000" b="1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팀원 소개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5187" y="480536"/>
            <a:ext cx="142999" cy="47749"/>
          </a:xfrm>
          <a:custGeom>
            <a:avLst/>
            <a:gdLst>
              <a:gd name="connsiteX0" fmla="*/ 62507 w 142999"/>
              <a:gd name="connsiteY0" fmla="*/ 0 h 47749"/>
              <a:gd name="connsiteX1" fmla="*/ 80987 w 142999"/>
              <a:gd name="connsiteY1" fmla="*/ 0 h 47749"/>
              <a:gd name="connsiteX2" fmla="*/ 80987 w 142999"/>
              <a:gd name="connsiteY2" fmla="*/ 31253 h 47749"/>
              <a:gd name="connsiteX3" fmla="*/ 142999 w 142999"/>
              <a:gd name="connsiteY3" fmla="*/ 31253 h 47749"/>
              <a:gd name="connsiteX4" fmla="*/ 142999 w 142999"/>
              <a:gd name="connsiteY4" fmla="*/ 47749 h 47749"/>
              <a:gd name="connsiteX5" fmla="*/ 0 w 142999"/>
              <a:gd name="connsiteY5" fmla="*/ 47749 h 47749"/>
              <a:gd name="connsiteX6" fmla="*/ 0 w 142999"/>
              <a:gd name="connsiteY6" fmla="*/ 31253 h 47749"/>
              <a:gd name="connsiteX7" fmla="*/ 62507 w 142999"/>
              <a:gd name="connsiteY7" fmla="*/ 31253 h 47749"/>
              <a:gd name="connsiteX8" fmla="*/ 62507 w 142999"/>
              <a:gd name="connsiteY8" fmla="*/ 0 h 4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2999" h="47749">
                <a:moveTo>
                  <a:pt x="62507" y="0"/>
                </a:moveTo>
                <a:lnTo>
                  <a:pt x="80987" y="0"/>
                </a:lnTo>
                <a:lnTo>
                  <a:pt x="80987" y="31253"/>
                </a:lnTo>
                <a:lnTo>
                  <a:pt x="142999" y="31253"/>
                </a:lnTo>
                <a:lnTo>
                  <a:pt x="142999" y="47749"/>
                </a:lnTo>
                <a:lnTo>
                  <a:pt x="0" y="47749"/>
                </a:lnTo>
                <a:lnTo>
                  <a:pt x="0" y="31253"/>
                </a:lnTo>
                <a:lnTo>
                  <a:pt x="62507" y="31253"/>
                </a:lnTo>
                <a:lnTo>
                  <a:pt x="625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1456" y="480039"/>
            <a:ext cx="18479" cy="239241"/>
          </a:xfrm>
          <a:custGeom>
            <a:avLst/>
            <a:gdLst>
              <a:gd name="connsiteX0" fmla="*/ 9239 w 18479"/>
              <a:gd name="connsiteY0" fmla="*/ 0 h 239241"/>
              <a:gd name="connsiteX1" fmla="*/ 9239 w 18479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239241">
                <a:moveTo>
                  <a:pt x="9239" y="0"/>
                </a:moveTo>
                <a:lnTo>
                  <a:pt x="9239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6836" y="480039"/>
            <a:ext cx="18603" cy="239241"/>
          </a:xfrm>
          <a:custGeom>
            <a:avLst/>
            <a:gdLst>
              <a:gd name="connsiteX0" fmla="*/ 9301 w 18603"/>
              <a:gd name="connsiteY0" fmla="*/ 0 h 239241"/>
              <a:gd name="connsiteX1" fmla="*/ 9301 w 18603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239241">
                <a:moveTo>
                  <a:pt x="9301" y="0"/>
                </a:moveTo>
                <a:lnTo>
                  <a:pt x="9301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2667" y="649431"/>
            <a:ext cx="179387" cy="32791"/>
          </a:xfrm>
          <a:custGeom>
            <a:avLst/>
            <a:gdLst>
              <a:gd name="connsiteX0" fmla="*/ 171921 w 179387"/>
              <a:gd name="connsiteY0" fmla="*/ 6350 h 32791"/>
              <a:gd name="connsiteX1" fmla="*/ 173037 w 179387"/>
              <a:gd name="connsiteY1" fmla="*/ 22349 h 32791"/>
              <a:gd name="connsiteX2" fmla="*/ 96204 w 179387"/>
              <a:gd name="connsiteY2" fmla="*/ 25201 h 32791"/>
              <a:gd name="connsiteX3" fmla="*/ 8086 w 179387"/>
              <a:gd name="connsiteY3" fmla="*/ 26441 h 32791"/>
              <a:gd name="connsiteX4" fmla="*/ 6350 w 179387"/>
              <a:gd name="connsiteY4" fmla="*/ 10442 h 32791"/>
              <a:gd name="connsiteX5" fmla="*/ 95708 w 179387"/>
              <a:gd name="connsiteY5" fmla="*/ 9202 h 32791"/>
              <a:gd name="connsiteX6" fmla="*/ 171921 w 179387"/>
              <a:gd name="connsiteY6" fmla="*/ 6350 h 32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387" h="32791">
                <a:moveTo>
                  <a:pt x="171921" y="6350"/>
                </a:moveTo>
                <a:lnTo>
                  <a:pt x="173037" y="22349"/>
                </a:lnTo>
                <a:cubicBezTo>
                  <a:pt x="160056" y="23423"/>
                  <a:pt x="134445" y="24374"/>
                  <a:pt x="96204" y="25201"/>
                </a:cubicBezTo>
                <a:cubicBezTo>
                  <a:pt x="57964" y="26028"/>
                  <a:pt x="28591" y="26441"/>
                  <a:pt x="8086" y="26441"/>
                </a:cubicBezTo>
                <a:lnTo>
                  <a:pt x="6350" y="10442"/>
                </a:lnTo>
                <a:cubicBezTo>
                  <a:pt x="27682" y="10442"/>
                  <a:pt x="57468" y="10029"/>
                  <a:pt x="95708" y="9202"/>
                </a:cubicBezTo>
                <a:cubicBezTo>
                  <a:pt x="133949" y="8375"/>
                  <a:pt x="159353" y="7424"/>
                  <a:pt x="1719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9099" y="550336"/>
            <a:ext cx="95671" cy="68882"/>
          </a:xfrm>
          <a:custGeom>
            <a:avLst/>
            <a:gdLst>
              <a:gd name="connsiteX0" fmla="*/ 48021 w 95671"/>
              <a:gd name="connsiteY0" fmla="*/ 6350 h 68882"/>
              <a:gd name="connsiteX1" fmla="*/ 17636 w 95671"/>
              <a:gd name="connsiteY1" fmla="*/ 14349 h 68882"/>
              <a:gd name="connsiteX2" fmla="*/ 6350 w 95671"/>
              <a:gd name="connsiteY2" fmla="*/ 34875 h 68882"/>
              <a:gd name="connsiteX3" fmla="*/ 17326 w 95671"/>
              <a:gd name="connsiteY3" fmla="*/ 54843 h 68882"/>
              <a:gd name="connsiteX4" fmla="*/ 48021 w 95671"/>
              <a:gd name="connsiteY4" fmla="*/ 62532 h 68882"/>
              <a:gd name="connsiteX5" fmla="*/ 78469 w 95671"/>
              <a:gd name="connsiteY5" fmla="*/ 54781 h 68882"/>
              <a:gd name="connsiteX6" fmla="*/ 89321 w 95671"/>
              <a:gd name="connsiteY6" fmla="*/ 34875 h 68882"/>
              <a:gd name="connsiteX7" fmla="*/ 78221 w 95671"/>
              <a:gd name="connsiteY7" fmla="*/ 14411 h 68882"/>
              <a:gd name="connsiteX8" fmla="*/ 48021 w 95671"/>
              <a:gd name="connsiteY8" fmla="*/ 6350 h 68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671" h="68882">
                <a:moveTo>
                  <a:pt x="48021" y="6350"/>
                </a:moveTo>
                <a:cubicBezTo>
                  <a:pt x="35288" y="6350"/>
                  <a:pt x="25160" y="9016"/>
                  <a:pt x="17636" y="14349"/>
                </a:cubicBezTo>
                <a:cubicBezTo>
                  <a:pt x="10112" y="19682"/>
                  <a:pt x="6350" y="26524"/>
                  <a:pt x="6350" y="34875"/>
                </a:cubicBezTo>
                <a:cubicBezTo>
                  <a:pt x="6350" y="43060"/>
                  <a:pt x="10008" y="49716"/>
                  <a:pt x="17326" y="54843"/>
                </a:cubicBezTo>
                <a:cubicBezTo>
                  <a:pt x="24643" y="59969"/>
                  <a:pt x="34875" y="62532"/>
                  <a:pt x="48021" y="62532"/>
                </a:cubicBezTo>
                <a:cubicBezTo>
                  <a:pt x="61085" y="62532"/>
                  <a:pt x="71234" y="59948"/>
                  <a:pt x="78469" y="54781"/>
                </a:cubicBezTo>
                <a:cubicBezTo>
                  <a:pt x="85704" y="49613"/>
                  <a:pt x="89321" y="42978"/>
                  <a:pt x="89321" y="34875"/>
                </a:cubicBezTo>
                <a:cubicBezTo>
                  <a:pt x="89321" y="26607"/>
                  <a:pt x="85621" y="19785"/>
                  <a:pt x="78221" y="14411"/>
                </a:cubicBezTo>
                <a:cubicBezTo>
                  <a:pt x="70821" y="9037"/>
                  <a:pt x="60754" y="6350"/>
                  <a:pt x="480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775" y="534709"/>
            <a:ext cx="174922" cy="151606"/>
          </a:xfrm>
          <a:custGeom>
            <a:avLst/>
            <a:gdLst>
              <a:gd name="connsiteX0" fmla="*/ 86345 w 174922"/>
              <a:gd name="connsiteY0" fmla="*/ 6350 h 151606"/>
              <a:gd name="connsiteX1" fmla="*/ 130187 w 174922"/>
              <a:gd name="connsiteY1" fmla="*/ 18504 h 151606"/>
              <a:gd name="connsiteX2" fmla="*/ 146248 w 174922"/>
              <a:gd name="connsiteY2" fmla="*/ 49014 h 151606"/>
              <a:gd name="connsiteX3" fmla="*/ 132853 w 174922"/>
              <a:gd name="connsiteY3" fmla="*/ 79213 h 151606"/>
              <a:gd name="connsiteX4" fmla="*/ 95150 w 174922"/>
              <a:gd name="connsiteY4" fmla="*/ 93662 h 151606"/>
              <a:gd name="connsiteX5" fmla="*/ 95150 w 174922"/>
              <a:gd name="connsiteY5" fmla="*/ 128016 h 151606"/>
              <a:gd name="connsiteX6" fmla="*/ 140047 w 174922"/>
              <a:gd name="connsiteY6" fmla="*/ 126528 h 151606"/>
              <a:gd name="connsiteX7" fmla="*/ 167580 w 174922"/>
              <a:gd name="connsiteY7" fmla="*/ 125164 h 151606"/>
              <a:gd name="connsiteX8" fmla="*/ 168572 w 174922"/>
              <a:gd name="connsiteY8" fmla="*/ 141163 h 151606"/>
              <a:gd name="connsiteX9" fmla="*/ 93600 w 174922"/>
              <a:gd name="connsiteY9" fmla="*/ 144016 h 151606"/>
              <a:gd name="connsiteX10" fmla="*/ 8086 w 174922"/>
              <a:gd name="connsiteY10" fmla="*/ 145256 h 151606"/>
              <a:gd name="connsiteX11" fmla="*/ 6350 w 174922"/>
              <a:gd name="connsiteY11" fmla="*/ 129009 h 151606"/>
              <a:gd name="connsiteX12" fmla="*/ 76919 w 174922"/>
              <a:gd name="connsiteY12" fmla="*/ 128265 h 151606"/>
              <a:gd name="connsiteX13" fmla="*/ 76919 w 174922"/>
              <a:gd name="connsiteY13" fmla="*/ 93662 h 151606"/>
              <a:gd name="connsiteX14" fmla="*/ 39092 w 174922"/>
              <a:gd name="connsiteY14" fmla="*/ 79585 h 151606"/>
              <a:gd name="connsiteX15" fmla="*/ 25821 w 174922"/>
              <a:gd name="connsiteY15" fmla="*/ 50502 h 151606"/>
              <a:gd name="connsiteX16" fmla="*/ 42068 w 174922"/>
              <a:gd name="connsiteY16" fmla="*/ 18566 h 151606"/>
              <a:gd name="connsiteX17" fmla="*/ 86345 w 174922"/>
              <a:gd name="connsiteY17" fmla="*/ 6350 h 151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74922" h="151606">
                <a:moveTo>
                  <a:pt x="86345" y="6350"/>
                </a:moveTo>
                <a:cubicBezTo>
                  <a:pt x="104865" y="6350"/>
                  <a:pt x="119480" y="10401"/>
                  <a:pt x="130187" y="18504"/>
                </a:cubicBezTo>
                <a:cubicBezTo>
                  <a:pt x="140894" y="26607"/>
                  <a:pt x="146248" y="36777"/>
                  <a:pt x="146248" y="49014"/>
                </a:cubicBezTo>
                <a:cubicBezTo>
                  <a:pt x="146248" y="61003"/>
                  <a:pt x="141783" y="71069"/>
                  <a:pt x="132853" y="79213"/>
                </a:cubicBezTo>
                <a:cubicBezTo>
                  <a:pt x="123924" y="87357"/>
                  <a:pt x="111356" y="92174"/>
                  <a:pt x="95150" y="93662"/>
                </a:cubicBezTo>
                <a:lnTo>
                  <a:pt x="95150" y="128016"/>
                </a:lnTo>
                <a:lnTo>
                  <a:pt x="140047" y="126528"/>
                </a:lnTo>
                <a:cubicBezTo>
                  <a:pt x="153359" y="126115"/>
                  <a:pt x="162536" y="125660"/>
                  <a:pt x="167580" y="125164"/>
                </a:cubicBezTo>
                <a:lnTo>
                  <a:pt x="168572" y="141163"/>
                </a:lnTo>
                <a:cubicBezTo>
                  <a:pt x="155508" y="142238"/>
                  <a:pt x="130518" y="143189"/>
                  <a:pt x="93600" y="144016"/>
                </a:cubicBezTo>
                <a:cubicBezTo>
                  <a:pt x="56682" y="144842"/>
                  <a:pt x="28178" y="145256"/>
                  <a:pt x="8086" y="145256"/>
                </a:cubicBezTo>
                <a:lnTo>
                  <a:pt x="6350" y="129009"/>
                </a:lnTo>
                <a:cubicBezTo>
                  <a:pt x="31320" y="129009"/>
                  <a:pt x="54843" y="128761"/>
                  <a:pt x="76919" y="128265"/>
                </a:cubicBezTo>
                <a:lnTo>
                  <a:pt x="76919" y="93662"/>
                </a:lnTo>
                <a:cubicBezTo>
                  <a:pt x="60548" y="92174"/>
                  <a:pt x="47939" y="87482"/>
                  <a:pt x="39092" y="79585"/>
                </a:cubicBezTo>
                <a:cubicBezTo>
                  <a:pt x="30245" y="71689"/>
                  <a:pt x="25821" y="61995"/>
                  <a:pt x="25821" y="50502"/>
                </a:cubicBezTo>
                <a:cubicBezTo>
                  <a:pt x="25821" y="37355"/>
                  <a:pt x="31237" y="26710"/>
                  <a:pt x="42068" y="18566"/>
                </a:cubicBezTo>
                <a:cubicBezTo>
                  <a:pt x="52900" y="10422"/>
                  <a:pt x="67658" y="6350"/>
                  <a:pt x="86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254" y="508292"/>
            <a:ext cx="101128" cy="93935"/>
          </a:xfrm>
          <a:custGeom>
            <a:avLst/>
            <a:gdLst>
              <a:gd name="connsiteX0" fmla="*/ 50502 w 101128"/>
              <a:gd name="connsiteY0" fmla="*/ 6350 h 93935"/>
              <a:gd name="connsiteX1" fmla="*/ 19000 w 101128"/>
              <a:gd name="connsiteY1" fmla="*/ 17760 h 93935"/>
              <a:gd name="connsiteX2" fmla="*/ 6350 w 101128"/>
              <a:gd name="connsiteY2" fmla="*/ 46905 h 93935"/>
              <a:gd name="connsiteX3" fmla="*/ 19310 w 101128"/>
              <a:gd name="connsiteY3" fmla="*/ 76237 h 93935"/>
              <a:gd name="connsiteX4" fmla="*/ 50502 w 101128"/>
              <a:gd name="connsiteY4" fmla="*/ 87585 h 93935"/>
              <a:gd name="connsiteX5" fmla="*/ 82004 w 101128"/>
              <a:gd name="connsiteY5" fmla="*/ 76237 h 93935"/>
              <a:gd name="connsiteX6" fmla="*/ 94778 w 101128"/>
              <a:gd name="connsiteY6" fmla="*/ 46905 h 93935"/>
              <a:gd name="connsiteX7" fmla="*/ 82128 w 101128"/>
              <a:gd name="connsiteY7" fmla="*/ 17636 h 93935"/>
              <a:gd name="connsiteX8" fmla="*/ 50502 w 101128"/>
              <a:gd name="connsiteY8" fmla="*/ 6350 h 9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128" h="93935">
                <a:moveTo>
                  <a:pt x="50502" y="6350"/>
                </a:moveTo>
                <a:cubicBezTo>
                  <a:pt x="37934" y="6350"/>
                  <a:pt x="27433" y="10153"/>
                  <a:pt x="19000" y="17760"/>
                </a:cubicBezTo>
                <a:cubicBezTo>
                  <a:pt x="10566" y="25366"/>
                  <a:pt x="6350" y="35082"/>
                  <a:pt x="6350" y="46905"/>
                </a:cubicBezTo>
                <a:cubicBezTo>
                  <a:pt x="6350" y="58894"/>
                  <a:pt x="10670" y="68671"/>
                  <a:pt x="19310" y="76237"/>
                </a:cubicBezTo>
                <a:cubicBezTo>
                  <a:pt x="27950" y="83802"/>
                  <a:pt x="38348" y="87585"/>
                  <a:pt x="50502" y="87585"/>
                </a:cubicBezTo>
                <a:cubicBezTo>
                  <a:pt x="62987" y="87585"/>
                  <a:pt x="73487" y="83802"/>
                  <a:pt x="82004" y="76237"/>
                </a:cubicBezTo>
                <a:cubicBezTo>
                  <a:pt x="90520" y="68671"/>
                  <a:pt x="94778" y="58894"/>
                  <a:pt x="94778" y="46905"/>
                </a:cubicBezTo>
                <a:cubicBezTo>
                  <a:pt x="94778" y="34916"/>
                  <a:pt x="90561" y="25160"/>
                  <a:pt x="82128" y="17636"/>
                </a:cubicBezTo>
                <a:cubicBezTo>
                  <a:pt x="73694" y="10112"/>
                  <a:pt x="63152" y="6350"/>
                  <a:pt x="505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0154" y="491921"/>
            <a:ext cx="139203" cy="126801"/>
          </a:xfrm>
          <a:custGeom>
            <a:avLst/>
            <a:gdLst>
              <a:gd name="connsiteX0" fmla="*/ 69601 w 139203"/>
              <a:gd name="connsiteY0" fmla="*/ 6350 h 126801"/>
              <a:gd name="connsiteX1" fmla="*/ 114684 w 139203"/>
              <a:gd name="connsiteY1" fmla="*/ 22845 h 126801"/>
              <a:gd name="connsiteX2" fmla="*/ 132853 w 139203"/>
              <a:gd name="connsiteY2" fmla="*/ 63276 h 126801"/>
              <a:gd name="connsiteX3" fmla="*/ 114746 w 139203"/>
              <a:gd name="connsiteY3" fmla="*/ 104266 h 126801"/>
              <a:gd name="connsiteX4" fmla="*/ 69601 w 139203"/>
              <a:gd name="connsiteY4" fmla="*/ 120451 h 126801"/>
              <a:gd name="connsiteX5" fmla="*/ 24581 w 139203"/>
              <a:gd name="connsiteY5" fmla="*/ 104204 h 126801"/>
              <a:gd name="connsiteX6" fmla="*/ 6350 w 139203"/>
              <a:gd name="connsiteY6" fmla="*/ 63276 h 126801"/>
              <a:gd name="connsiteX7" fmla="*/ 24457 w 139203"/>
              <a:gd name="connsiteY7" fmla="*/ 22721 h 126801"/>
              <a:gd name="connsiteX8" fmla="*/ 69601 w 139203"/>
              <a:gd name="connsiteY8" fmla="*/ 6350 h 12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9203" h="126801">
                <a:moveTo>
                  <a:pt x="69601" y="6350"/>
                </a:moveTo>
                <a:cubicBezTo>
                  <a:pt x="87543" y="6350"/>
                  <a:pt x="102571" y="11848"/>
                  <a:pt x="114684" y="22845"/>
                </a:cubicBezTo>
                <a:cubicBezTo>
                  <a:pt x="126797" y="33841"/>
                  <a:pt x="132853" y="47319"/>
                  <a:pt x="132853" y="63276"/>
                </a:cubicBezTo>
                <a:cubicBezTo>
                  <a:pt x="132853" y="79813"/>
                  <a:pt x="126818" y="93476"/>
                  <a:pt x="114746" y="104266"/>
                </a:cubicBezTo>
                <a:cubicBezTo>
                  <a:pt x="102674" y="115056"/>
                  <a:pt x="87626" y="120451"/>
                  <a:pt x="69601" y="120451"/>
                </a:cubicBezTo>
                <a:cubicBezTo>
                  <a:pt x="51742" y="120451"/>
                  <a:pt x="36735" y="115035"/>
                  <a:pt x="24581" y="104204"/>
                </a:cubicBezTo>
                <a:cubicBezTo>
                  <a:pt x="12427" y="93373"/>
                  <a:pt x="6350" y="79730"/>
                  <a:pt x="6350" y="63276"/>
                </a:cubicBezTo>
                <a:cubicBezTo>
                  <a:pt x="6350" y="47153"/>
                  <a:pt x="12385" y="33635"/>
                  <a:pt x="24457" y="22721"/>
                </a:cubicBezTo>
                <a:cubicBezTo>
                  <a:pt x="36528" y="11807"/>
                  <a:pt x="51577" y="6350"/>
                  <a:pt x="696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837" y="474186"/>
            <a:ext cx="155698" cy="60449"/>
          </a:xfrm>
          <a:custGeom>
            <a:avLst/>
            <a:gdLst>
              <a:gd name="connsiteX0" fmla="*/ 68857 w 155698"/>
              <a:gd name="connsiteY0" fmla="*/ 6350 h 60449"/>
              <a:gd name="connsiteX1" fmla="*/ 87337 w 155698"/>
              <a:gd name="connsiteY1" fmla="*/ 6350 h 60449"/>
              <a:gd name="connsiteX2" fmla="*/ 87337 w 155698"/>
              <a:gd name="connsiteY2" fmla="*/ 37603 h 60449"/>
              <a:gd name="connsiteX3" fmla="*/ 149348 w 155698"/>
              <a:gd name="connsiteY3" fmla="*/ 37603 h 60449"/>
              <a:gd name="connsiteX4" fmla="*/ 149348 w 155698"/>
              <a:gd name="connsiteY4" fmla="*/ 54099 h 60449"/>
              <a:gd name="connsiteX5" fmla="*/ 6350 w 155698"/>
              <a:gd name="connsiteY5" fmla="*/ 54099 h 60449"/>
              <a:gd name="connsiteX6" fmla="*/ 6350 w 155698"/>
              <a:gd name="connsiteY6" fmla="*/ 37603 h 60449"/>
              <a:gd name="connsiteX7" fmla="*/ 68857 w 155698"/>
              <a:gd name="connsiteY7" fmla="*/ 37603 h 60449"/>
              <a:gd name="connsiteX8" fmla="*/ 68857 w 155698"/>
              <a:gd name="connsiteY8" fmla="*/ 6350 h 60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98" h="60449">
                <a:moveTo>
                  <a:pt x="68857" y="6350"/>
                </a:moveTo>
                <a:lnTo>
                  <a:pt x="87337" y="6350"/>
                </a:lnTo>
                <a:lnTo>
                  <a:pt x="87337" y="37603"/>
                </a:lnTo>
                <a:lnTo>
                  <a:pt x="149348" y="37603"/>
                </a:lnTo>
                <a:lnTo>
                  <a:pt x="149348" y="54099"/>
                </a:lnTo>
                <a:lnTo>
                  <a:pt x="6350" y="54099"/>
                </a:lnTo>
                <a:lnTo>
                  <a:pt x="6350" y="37603"/>
                </a:lnTo>
                <a:lnTo>
                  <a:pt x="68857" y="37603"/>
                </a:lnTo>
                <a:lnTo>
                  <a:pt x="688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25106" y="473690"/>
            <a:ext cx="31179" cy="251941"/>
          </a:xfrm>
          <a:custGeom>
            <a:avLst/>
            <a:gdLst>
              <a:gd name="connsiteX0" fmla="*/ 6350 w 31179"/>
              <a:gd name="connsiteY0" fmla="*/ 6350 h 251941"/>
              <a:gd name="connsiteX1" fmla="*/ 24829 w 31179"/>
              <a:gd name="connsiteY1" fmla="*/ 6350 h 251941"/>
              <a:gd name="connsiteX2" fmla="*/ 24829 w 31179"/>
              <a:gd name="connsiteY2" fmla="*/ 245591 h 251941"/>
              <a:gd name="connsiteX3" fmla="*/ 6350 w 31179"/>
              <a:gd name="connsiteY3" fmla="*/ 245591 h 251941"/>
              <a:gd name="connsiteX4" fmla="*/ 6350 w 31179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79" h="251941">
                <a:moveTo>
                  <a:pt x="6350" y="6350"/>
                </a:moveTo>
                <a:lnTo>
                  <a:pt x="24829" y="6350"/>
                </a:lnTo>
                <a:lnTo>
                  <a:pt x="24829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0486" y="473690"/>
            <a:ext cx="31303" cy="251941"/>
          </a:xfrm>
          <a:custGeom>
            <a:avLst/>
            <a:gdLst>
              <a:gd name="connsiteX0" fmla="*/ 6350 w 31303"/>
              <a:gd name="connsiteY0" fmla="*/ 6350 h 251941"/>
              <a:gd name="connsiteX1" fmla="*/ 24953 w 31303"/>
              <a:gd name="connsiteY1" fmla="*/ 6350 h 251941"/>
              <a:gd name="connsiteX2" fmla="*/ 24953 w 31303"/>
              <a:gd name="connsiteY2" fmla="*/ 245591 h 251941"/>
              <a:gd name="connsiteX3" fmla="*/ 6350 w 31303"/>
              <a:gd name="connsiteY3" fmla="*/ 245591 h 251941"/>
              <a:gd name="connsiteX4" fmla="*/ 6350 w 31303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251941">
                <a:moveTo>
                  <a:pt x="6350" y="6350"/>
                </a:moveTo>
                <a:lnTo>
                  <a:pt x="24953" y="6350"/>
                </a:lnTo>
                <a:lnTo>
                  <a:pt x="24953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57897" y="491201"/>
            <a:ext cx="110753" cy="111497"/>
          </a:xfrm>
          <a:custGeom>
            <a:avLst/>
            <a:gdLst>
              <a:gd name="connsiteX0" fmla="*/ 0 w 110753"/>
              <a:gd name="connsiteY0" fmla="*/ 0 h 111497"/>
              <a:gd name="connsiteX1" fmla="*/ 18232 w 110753"/>
              <a:gd name="connsiteY1" fmla="*/ 0 h 111497"/>
              <a:gd name="connsiteX2" fmla="*/ 18232 w 110753"/>
              <a:gd name="connsiteY2" fmla="*/ 41423 h 111497"/>
              <a:gd name="connsiteX3" fmla="*/ 92397 w 110753"/>
              <a:gd name="connsiteY3" fmla="*/ 41423 h 111497"/>
              <a:gd name="connsiteX4" fmla="*/ 92397 w 110753"/>
              <a:gd name="connsiteY4" fmla="*/ 0 h 111497"/>
              <a:gd name="connsiteX5" fmla="*/ 110753 w 110753"/>
              <a:gd name="connsiteY5" fmla="*/ 0 h 111497"/>
              <a:gd name="connsiteX6" fmla="*/ 110753 w 110753"/>
              <a:gd name="connsiteY6" fmla="*/ 111497 h 111497"/>
              <a:gd name="connsiteX7" fmla="*/ 0 w 110753"/>
              <a:gd name="connsiteY7" fmla="*/ 111497 h 111497"/>
              <a:gd name="connsiteX8" fmla="*/ 0 w 110753"/>
              <a:gd name="connsiteY8" fmla="*/ 0 h 11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753" h="111497">
                <a:moveTo>
                  <a:pt x="0" y="0"/>
                </a:moveTo>
                <a:lnTo>
                  <a:pt x="18232" y="0"/>
                </a:lnTo>
                <a:lnTo>
                  <a:pt x="18232" y="41423"/>
                </a:lnTo>
                <a:lnTo>
                  <a:pt x="92397" y="41423"/>
                </a:lnTo>
                <a:lnTo>
                  <a:pt x="92397" y="0"/>
                </a:lnTo>
                <a:lnTo>
                  <a:pt x="110753" y="0"/>
                </a:lnTo>
                <a:lnTo>
                  <a:pt x="110753" y="111497"/>
                </a:lnTo>
                <a:lnTo>
                  <a:pt x="0" y="1114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90379" y="486613"/>
            <a:ext cx="198685" cy="80491"/>
          </a:xfrm>
          <a:custGeom>
            <a:avLst/>
            <a:gdLst>
              <a:gd name="connsiteX0" fmla="*/ 13022 w 198685"/>
              <a:gd name="connsiteY0" fmla="*/ 0 h 80491"/>
              <a:gd name="connsiteX1" fmla="*/ 185662 w 198685"/>
              <a:gd name="connsiteY1" fmla="*/ 0 h 80491"/>
              <a:gd name="connsiteX2" fmla="*/ 185662 w 198685"/>
              <a:gd name="connsiteY2" fmla="*/ 16743 h 80491"/>
              <a:gd name="connsiteX3" fmla="*/ 109512 w 198685"/>
              <a:gd name="connsiteY3" fmla="*/ 16743 h 80491"/>
              <a:gd name="connsiteX4" fmla="*/ 141821 w 198685"/>
              <a:gd name="connsiteY4" fmla="*/ 48244 h 80491"/>
              <a:gd name="connsiteX5" fmla="*/ 198685 w 198685"/>
              <a:gd name="connsiteY5" fmla="*/ 65360 h 80491"/>
              <a:gd name="connsiteX6" fmla="*/ 189011 w 198685"/>
              <a:gd name="connsiteY6" fmla="*/ 80491 h 80491"/>
              <a:gd name="connsiteX7" fmla="*/ 134875 w 198685"/>
              <a:gd name="connsiteY7" fmla="*/ 62817 h 80491"/>
              <a:gd name="connsiteX8" fmla="*/ 99591 w 198685"/>
              <a:gd name="connsiteY8" fmla="*/ 35099 h 80491"/>
              <a:gd name="connsiteX9" fmla="*/ 63375 w 198685"/>
              <a:gd name="connsiteY9" fmla="*/ 62817 h 80491"/>
              <a:gd name="connsiteX10" fmla="*/ 10913 w 198685"/>
              <a:gd name="connsiteY10" fmla="*/ 80243 h 80491"/>
              <a:gd name="connsiteX11" fmla="*/ 0 w 198685"/>
              <a:gd name="connsiteY11" fmla="*/ 65360 h 80491"/>
              <a:gd name="connsiteX12" fmla="*/ 57608 w 198685"/>
              <a:gd name="connsiteY12" fmla="*/ 48182 h 80491"/>
              <a:gd name="connsiteX13" fmla="*/ 89420 w 198685"/>
              <a:gd name="connsiteY13" fmla="*/ 16743 h 80491"/>
              <a:gd name="connsiteX14" fmla="*/ 13022 w 198685"/>
              <a:gd name="connsiteY14" fmla="*/ 16743 h 80491"/>
              <a:gd name="connsiteX15" fmla="*/ 13022 w 198685"/>
              <a:gd name="connsiteY15" fmla="*/ 0 h 80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8685" h="80491">
                <a:moveTo>
                  <a:pt x="13022" y="0"/>
                </a:moveTo>
                <a:lnTo>
                  <a:pt x="185662" y="0"/>
                </a:lnTo>
                <a:lnTo>
                  <a:pt x="185662" y="16743"/>
                </a:lnTo>
                <a:lnTo>
                  <a:pt x="109512" y="16743"/>
                </a:lnTo>
                <a:cubicBezTo>
                  <a:pt x="113315" y="27823"/>
                  <a:pt x="124085" y="38323"/>
                  <a:pt x="141821" y="48244"/>
                </a:cubicBezTo>
                <a:cubicBezTo>
                  <a:pt x="159556" y="58167"/>
                  <a:pt x="178511" y="63872"/>
                  <a:pt x="198685" y="65360"/>
                </a:cubicBezTo>
                <a:lnTo>
                  <a:pt x="189011" y="80491"/>
                </a:lnTo>
                <a:cubicBezTo>
                  <a:pt x="169912" y="77679"/>
                  <a:pt x="151866" y="71789"/>
                  <a:pt x="134875" y="62817"/>
                </a:cubicBezTo>
                <a:cubicBezTo>
                  <a:pt x="117884" y="53846"/>
                  <a:pt x="106122" y="44606"/>
                  <a:pt x="99591" y="35099"/>
                </a:cubicBezTo>
                <a:cubicBezTo>
                  <a:pt x="92562" y="44606"/>
                  <a:pt x="80491" y="53846"/>
                  <a:pt x="63375" y="62817"/>
                </a:cubicBezTo>
                <a:cubicBezTo>
                  <a:pt x="46260" y="71789"/>
                  <a:pt x="28773" y="77596"/>
                  <a:pt x="10913" y="80243"/>
                </a:cubicBezTo>
                <a:lnTo>
                  <a:pt x="0" y="65360"/>
                </a:lnTo>
                <a:cubicBezTo>
                  <a:pt x="20835" y="63706"/>
                  <a:pt x="40038" y="57980"/>
                  <a:pt x="57608" y="48182"/>
                </a:cubicBezTo>
                <a:cubicBezTo>
                  <a:pt x="75178" y="38385"/>
                  <a:pt x="85782" y="27905"/>
                  <a:pt x="89420" y="16743"/>
                </a:cubicBezTo>
                <a:lnTo>
                  <a:pt x="13022" y="16743"/>
                </a:lnTo>
                <a:lnTo>
                  <a:pt x="1302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54400" y="480039"/>
            <a:ext cx="59903" cy="239241"/>
          </a:xfrm>
          <a:custGeom>
            <a:avLst/>
            <a:gdLst>
              <a:gd name="connsiteX0" fmla="*/ 0 w 59903"/>
              <a:gd name="connsiteY0" fmla="*/ 0 h 239241"/>
              <a:gd name="connsiteX1" fmla="*/ 18479 w 59903"/>
              <a:gd name="connsiteY1" fmla="*/ 0 h 239241"/>
              <a:gd name="connsiteX2" fmla="*/ 18479 w 59903"/>
              <a:gd name="connsiteY2" fmla="*/ 97235 h 239241"/>
              <a:gd name="connsiteX3" fmla="*/ 59903 w 59903"/>
              <a:gd name="connsiteY3" fmla="*/ 97235 h 239241"/>
              <a:gd name="connsiteX4" fmla="*/ 59903 w 59903"/>
              <a:gd name="connsiteY4" fmla="*/ 113729 h 239241"/>
              <a:gd name="connsiteX5" fmla="*/ 18479 w 59903"/>
              <a:gd name="connsiteY5" fmla="*/ 113729 h 239241"/>
              <a:gd name="connsiteX6" fmla="*/ 18479 w 59903"/>
              <a:gd name="connsiteY6" fmla="*/ 239241 h 239241"/>
              <a:gd name="connsiteX7" fmla="*/ 0 w 59903"/>
              <a:gd name="connsiteY7" fmla="*/ 239241 h 239241"/>
              <a:gd name="connsiteX8" fmla="*/ 0 w 59903"/>
              <a:gd name="connsiteY8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903" h="239241">
                <a:moveTo>
                  <a:pt x="0" y="0"/>
                </a:moveTo>
                <a:lnTo>
                  <a:pt x="18479" y="0"/>
                </a:lnTo>
                <a:lnTo>
                  <a:pt x="18479" y="97235"/>
                </a:lnTo>
                <a:lnTo>
                  <a:pt x="59903" y="97235"/>
                </a:lnTo>
                <a:lnTo>
                  <a:pt x="59903" y="113729"/>
                </a:lnTo>
                <a:lnTo>
                  <a:pt x="18479" y="113729"/>
                </a:lnTo>
                <a:lnTo>
                  <a:pt x="18479" y="239241"/>
                </a:lnTo>
                <a:lnTo>
                  <a:pt x="0" y="23924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13300" y="480039"/>
            <a:ext cx="18602" cy="141263"/>
          </a:xfrm>
          <a:custGeom>
            <a:avLst/>
            <a:gdLst>
              <a:gd name="connsiteX0" fmla="*/ 9301 w 18602"/>
              <a:gd name="connsiteY0" fmla="*/ 0 h 141263"/>
              <a:gd name="connsiteX1" fmla="*/ 9301 w 18602"/>
              <a:gd name="connsiteY1" fmla="*/ 141263 h 14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2" h="141263">
                <a:moveTo>
                  <a:pt x="9301" y="0"/>
                </a:moveTo>
                <a:lnTo>
                  <a:pt x="9301" y="1412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469900"/>
            <a:ext cx="4572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469900"/>
            <a:ext cx="10033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08091"/>
            <a:ext cx="2582543" cy="185018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13701" y="1163668"/>
            <a:ext cx="2522526" cy="1906791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6381" y="3657361"/>
            <a:ext cx="2729506" cy="220860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41590" y="3214800"/>
            <a:ext cx="1487587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멘토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회의(9/4)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684971" y="3180454"/>
            <a:ext cx="815929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1차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816460" y="5844097"/>
            <a:ext cx="844783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차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</a:t>
            </a:r>
            <a:endParaRPr lang="en-US" altLang="zh-CN" sz="18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pic>
        <p:nvPicPr>
          <p:cNvPr id="28" name="그림 27" descr="노트북, 컴퓨터, 테이블, 방이(가) 표시된 사진&#10;&#10;자동 생성된 설명">
            <a:extLst>
              <a:ext uri="{FF2B5EF4-FFF2-40B4-BE49-F238E27FC236}">
                <a16:creationId xmlns:a16="http://schemas.microsoft.com/office/drawing/2014/main" id="{34E286AE-4AA8-4F54-A19F-EBBB7F764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75" y="1139698"/>
            <a:ext cx="2558097" cy="19185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A60AE-9AB7-4121-B8B1-02CD5DC88E3E}"/>
              </a:ext>
            </a:extLst>
          </p:cNvPr>
          <p:cNvSpPr txBox="1"/>
          <p:nvPr/>
        </p:nvSpPr>
        <p:spPr>
          <a:xfrm>
            <a:off x="6864349" y="3226811"/>
            <a:ext cx="1492396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멘토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회의(9/8)</a:t>
            </a:r>
          </a:p>
        </p:txBody>
      </p:sp>
      <p:pic>
        <p:nvPicPr>
          <p:cNvPr id="31" name="그림 30" descr="실내, 사람, 천장, 테이블이(가) 표시된 사진&#10;&#10;자동 생성된 설명">
            <a:extLst>
              <a:ext uri="{FF2B5EF4-FFF2-40B4-BE49-F238E27FC236}">
                <a16:creationId xmlns:a16="http://schemas.microsoft.com/office/drawing/2014/main" id="{CBF76628-A375-4D3A-8282-B3ED73723D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01" y="3758599"/>
            <a:ext cx="2558099" cy="1918574"/>
          </a:xfrm>
          <a:prstGeom prst="rect">
            <a:avLst/>
          </a:prstGeom>
        </p:spPr>
      </p:pic>
      <p:sp>
        <p:nvSpPr>
          <p:cNvPr id="33" name="TextBox 1">
            <a:extLst>
              <a:ext uri="{FF2B5EF4-FFF2-40B4-BE49-F238E27FC236}">
                <a16:creationId xmlns:a16="http://schemas.microsoft.com/office/drawing/2014/main" id="{F9332ECC-218A-4FD0-B30A-3AE065D37D59}"/>
              </a:ext>
            </a:extLst>
          </p:cNvPr>
          <p:cNvSpPr txBox="1"/>
          <p:nvPr/>
        </p:nvSpPr>
        <p:spPr>
          <a:xfrm>
            <a:off x="3830345" y="5833338"/>
            <a:ext cx="2218556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팀원미팅</a:t>
            </a:r>
            <a:r>
              <a:rPr lang="en-US" altLang="ko-KR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&amp;</a:t>
            </a: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(9/10)</a:t>
            </a:r>
          </a:p>
        </p:txBody>
      </p:sp>
      <p:pic>
        <p:nvPicPr>
          <p:cNvPr id="34" name="그림 33" descr="사람, 실내, 앉아있는, 개이(가) 표시된 사진&#10;&#10;자동 생성된 설명">
            <a:extLst>
              <a:ext uri="{FF2B5EF4-FFF2-40B4-BE49-F238E27FC236}">
                <a16:creationId xmlns:a16="http://schemas.microsoft.com/office/drawing/2014/main" id="{520759D7-CFD7-4BE4-847B-B8BE18581A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8675" y="3758597"/>
            <a:ext cx="2558100" cy="1918575"/>
          </a:xfrm>
          <a:prstGeom prst="rect">
            <a:avLst/>
          </a:prstGeom>
        </p:spPr>
      </p:pic>
      <p:sp>
        <p:nvSpPr>
          <p:cNvPr id="36" name="TextBox 1">
            <a:extLst>
              <a:ext uri="{FF2B5EF4-FFF2-40B4-BE49-F238E27FC236}">
                <a16:creationId xmlns:a16="http://schemas.microsoft.com/office/drawing/2014/main" id="{B8D8BFD8-1220-46E1-AB9D-0A6234259F0B}"/>
              </a:ext>
            </a:extLst>
          </p:cNvPr>
          <p:cNvSpPr txBox="1"/>
          <p:nvPr/>
        </p:nvSpPr>
        <p:spPr>
          <a:xfrm>
            <a:off x="6534132" y="5845123"/>
            <a:ext cx="2156039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팀원미팅</a:t>
            </a:r>
            <a:r>
              <a:rPr lang="en-US" altLang="ko-KR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&amp;</a:t>
            </a: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(9/11)</a:t>
            </a:r>
          </a:p>
        </p:txBody>
      </p:sp>
      <p:pic>
        <p:nvPicPr>
          <p:cNvPr id="37" name="그림 36" descr="천장, 실내, 사람, 테이블이(가) 표시된 사진&#10;&#10;자동 생성된 설명">
            <a:extLst>
              <a:ext uri="{FF2B5EF4-FFF2-40B4-BE49-F238E27FC236}">
                <a16:creationId xmlns:a16="http://schemas.microsoft.com/office/drawing/2014/main" id="{CFB7B095-511A-4EC9-AB3C-2362E94C35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62" y="3758598"/>
            <a:ext cx="2558100" cy="1918575"/>
          </a:xfrm>
          <a:prstGeom prst="rect">
            <a:avLst/>
          </a:prstGeom>
        </p:spPr>
      </p:pic>
      <p:sp>
        <p:nvSpPr>
          <p:cNvPr id="39" name="TextBox 1">
            <a:extLst>
              <a:ext uri="{FF2B5EF4-FFF2-40B4-BE49-F238E27FC236}">
                <a16:creationId xmlns:a16="http://schemas.microsoft.com/office/drawing/2014/main" id="{CE8F4745-8EA8-487E-B316-F5A2A4A692A3}"/>
              </a:ext>
            </a:extLst>
          </p:cNvPr>
          <p:cNvSpPr txBox="1"/>
          <p:nvPr/>
        </p:nvSpPr>
        <p:spPr>
          <a:xfrm>
            <a:off x="9237919" y="5845123"/>
            <a:ext cx="2188100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팀원미팅</a:t>
            </a:r>
            <a:r>
              <a:rPr lang="en-US" altLang="ko-KR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&amp;</a:t>
            </a:r>
            <a:r>
              <a:rPr lang="ko-KR" altLang="en-US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(9/15)</a:t>
            </a:r>
          </a:p>
        </p:txBody>
      </p:sp>
      <p:pic>
        <p:nvPicPr>
          <p:cNvPr id="40" name="그림 39" descr="사람, 남자, 실내, 젊은이(가) 표시된 사진&#10;&#10;자동 생성된 설명">
            <a:extLst>
              <a:ext uri="{FF2B5EF4-FFF2-40B4-BE49-F238E27FC236}">
                <a16:creationId xmlns:a16="http://schemas.microsoft.com/office/drawing/2014/main" id="{BDDBCF7D-0830-4EEA-B180-781AD4770E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0400" y="833435"/>
            <a:ext cx="1918575" cy="25554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28B7F9-8B74-4E04-93E1-2533DA87A2A7}"/>
              </a:ext>
            </a:extLst>
          </p:cNvPr>
          <p:cNvSpPr txBox="1"/>
          <p:nvPr/>
        </p:nvSpPr>
        <p:spPr>
          <a:xfrm>
            <a:off x="9492994" y="3180454"/>
            <a:ext cx="1583767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멘토</a:t>
            </a:r>
            <a:r>
              <a:rPr lang="en-US" altLang="zh-CN" sz="18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회의(9/17)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5187" y="480536"/>
            <a:ext cx="142999" cy="47749"/>
          </a:xfrm>
          <a:custGeom>
            <a:avLst/>
            <a:gdLst>
              <a:gd name="connsiteX0" fmla="*/ 62507 w 142999"/>
              <a:gd name="connsiteY0" fmla="*/ 0 h 47749"/>
              <a:gd name="connsiteX1" fmla="*/ 80987 w 142999"/>
              <a:gd name="connsiteY1" fmla="*/ 0 h 47749"/>
              <a:gd name="connsiteX2" fmla="*/ 80987 w 142999"/>
              <a:gd name="connsiteY2" fmla="*/ 31253 h 47749"/>
              <a:gd name="connsiteX3" fmla="*/ 142999 w 142999"/>
              <a:gd name="connsiteY3" fmla="*/ 31253 h 47749"/>
              <a:gd name="connsiteX4" fmla="*/ 142999 w 142999"/>
              <a:gd name="connsiteY4" fmla="*/ 47749 h 47749"/>
              <a:gd name="connsiteX5" fmla="*/ 0 w 142999"/>
              <a:gd name="connsiteY5" fmla="*/ 47749 h 47749"/>
              <a:gd name="connsiteX6" fmla="*/ 0 w 142999"/>
              <a:gd name="connsiteY6" fmla="*/ 31253 h 47749"/>
              <a:gd name="connsiteX7" fmla="*/ 62507 w 142999"/>
              <a:gd name="connsiteY7" fmla="*/ 31253 h 47749"/>
              <a:gd name="connsiteX8" fmla="*/ 62507 w 142999"/>
              <a:gd name="connsiteY8" fmla="*/ 0 h 4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2999" h="47749">
                <a:moveTo>
                  <a:pt x="62507" y="0"/>
                </a:moveTo>
                <a:lnTo>
                  <a:pt x="80987" y="0"/>
                </a:lnTo>
                <a:lnTo>
                  <a:pt x="80987" y="31253"/>
                </a:lnTo>
                <a:lnTo>
                  <a:pt x="142999" y="31253"/>
                </a:lnTo>
                <a:lnTo>
                  <a:pt x="142999" y="47749"/>
                </a:lnTo>
                <a:lnTo>
                  <a:pt x="0" y="47749"/>
                </a:lnTo>
                <a:lnTo>
                  <a:pt x="0" y="31253"/>
                </a:lnTo>
                <a:lnTo>
                  <a:pt x="62507" y="31253"/>
                </a:lnTo>
                <a:lnTo>
                  <a:pt x="625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1456" y="480039"/>
            <a:ext cx="18479" cy="239241"/>
          </a:xfrm>
          <a:custGeom>
            <a:avLst/>
            <a:gdLst>
              <a:gd name="connsiteX0" fmla="*/ 9239 w 18479"/>
              <a:gd name="connsiteY0" fmla="*/ 0 h 239241"/>
              <a:gd name="connsiteX1" fmla="*/ 9239 w 18479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239241">
                <a:moveTo>
                  <a:pt x="9239" y="0"/>
                </a:moveTo>
                <a:lnTo>
                  <a:pt x="9239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6836" y="480039"/>
            <a:ext cx="18603" cy="239241"/>
          </a:xfrm>
          <a:custGeom>
            <a:avLst/>
            <a:gdLst>
              <a:gd name="connsiteX0" fmla="*/ 9301 w 18603"/>
              <a:gd name="connsiteY0" fmla="*/ 0 h 239241"/>
              <a:gd name="connsiteX1" fmla="*/ 9301 w 18603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239241">
                <a:moveTo>
                  <a:pt x="9301" y="0"/>
                </a:moveTo>
                <a:lnTo>
                  <a:pt x="9301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2667" y="649431"/>
            <a:ext cx="179387" cy="32791"/>
          </a:xfrm>
          <a:custGeom>
            <a:avLst/>
            <a:gdLst>
              <a:gd name="connsiteX0" fmla="*/ 171921 w 179387"/>
              <a:gd name="connsiteY0" fmla="*/ 6350 h 32791"/>
              <a:gd name="connsiteX1" fmla="*/ 173037 w 179387"/>
              <a:gd name="connsiteY1" fmla="*/ 22349 h 32791"/>
              <a:gd name="connsiteX2" fmla="*/ 96204 w 179387"/>
              <a:gd name="connsiteY2" fmla="*/ 25201 h 32791"/>
              <a:gd name="connsiteX3" fmla="*/ 8086 w 179387"/>
              <a:gd name="connsiteY3" fmla="*/ 26441 h 32791"/>
              <a:gd name="connsiteX4" fmla="*/ 6350 w 179387"/>
              <a:gd name="connsiteY4" fmla="*/ 10442 h 32791"/>
              <a:gd name="connsiteX5" fmla="*/ 95708 w 179387"/>
              <a:gd name="connsiteY5" fmla="*/ 9202 h 32791"/>
              <a:gd name="connsiteX6" fmla="*/ 171921 w 179387"/>
              <a:gd name="connsiteY6" fmla="*/ 6350 h 32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387" h="32791">
                <a:moveTo>
                  <a:pt x="171921" y="6350"/>
                </a:moveTo>
                <a:lnTo>
                  <a:pt x="173037" y="22349"/>
                </a:lnTo>
                <a:cubicBezTo>
                  <a:pt x="160056" y="23423"/>
                  <a:pt x="134445" y="24374"/>
                  <a:pt x="96204" y="25201"/>
                </a:cubicBezTo>
                <a:cubicBezTo>
                  <a:pt x="57964" y="26028"/>
                  <a:pt x="28591" y="26441"/>
                  <a:pt x="8086" y="26441"/>
                </a:cubicBezTo>
                <a:lnTo>
                  <a:pt x="6350" y="10442"/>
                </a:lnTo>
                <a:cubicBezTo>
                  <a:pt x="27682" y="10442"/>
                  <a:pt x="57468" y="10029"/>
                  <a:pt x="95708" y="9202"/>
                </a:cubicBezTo>
                <a:cubicBezTo>
                  <a:pt x="133949" y="8375"/>
                  <a:pt x="159353" y="7424"/>
                  <a:pt x="1719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9099" y="550336"/>
            <a:ext cx="95671" cy="68882"/>
          </a:xfrm>
          <a:custGeom>
            <a:avLst/>
            <a:gdLst>
              <a:gd name="connsiteX0" fmla="*/ 48021 w 95671"/>
              <a:gd name="connsiteY0" fmla="*/ 6350 h 68882"/>
              <a:gd name="connsiteX1" fmla="*/ 17636 w 95671"/>
              <a:gd name="connsiteY1" fmla="*/ 14349 h 68882"/>
              <a:gd name="connsiteX2" fmla="*/ 6350 w 95671"/>
              <a:gd name="connsiteY2" fmla="*/ 34875 h 68882"/>
              <a:gd name="connsiteX3" fmla="*/ 17326 w 95671"/>
              <a:gd name="connsiteY3" fmla="*/ 54843 h 68882"/>
              <a:gd name="connsiteX4" fmla="*/ 48021 w 95671"/>
              <a:gd name="connsiteY4" fmla="*/ 62532 h 68882"/>
              <a:gd name="connsiteX5" fmla="*/ 78469 w 95671"/>
              <a:gd name="connsiteY5" fmla="*/ 54781 h 68882"/>
              <a:gd name="connsiteX6" fmla="*/ 89321 w 95671"/>
              <a:gd name="connsiteY6" fmla="*/ 34875 h 68882"/>
              <a:gd name="connsiteX7" fmla="*/ 78221 w 95671"/>
              <a:gd name="connsiteY7" fmla="*/ 14411 h 68882"/>
              <a:gd name="connsiteX8" fmla="*/ 48021 w 95671"/>
              <a:gd name="connsiteY8" fmla="*/ 6350 h 68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671" h="68882">
                <a:moveTo>
                  <a:pt x="48021" y="6350"/>
                </a:moveTo>
                <a:cubicBezTo>
                  <a:pt x="35288" y="6350"/>
                  <a:pt x="25160" y="9016"/>
                  <a:pt x="17636" y="14349"/>
                </a:cubicBezTo>
                <a:cubicBezTo>
                  <a:pt x="10112" y="19682"/>
                  <a:pt x="6350" y="26524"/>
                  <a:pt x="6350" y="34875"/>
                </a:cubicBezTo>
                <a:cubicBezTo>
                  <a:pt x="6350" y="43060"/>
                  <a:pt x="10008" y="49716"/>
                  <a:pt x="17326" y="54843"/>
                </a:cubicBezTo>
                <a:cubicBezTo>
                  <a:pt x="24643" y="59969"/>
                  <a:pt x="34875" y="62532"/>
                  <a:pt x="48021" y="62532"/>
                </a:cubicBezTo>
                <a:cubicBezTo>
                  <a:pt x="61085" y="62532"/>
                  <a:pt x="71234" y="59948"/>
                  <a:pt x="78469" y="54781"/>
                </a:cubicBezTo>
                <a:cubicBezTo>
                  <a:pt x="85704" y="49613"/>
                  <a:pt x="89321" y="42978"/>
                  <a:pt x="89321" y="34875"/>
                </a:cubicBezTo>
                <a:cubicBezTo>
                  <a:pt x="89321" y="26607"/>
                  <a:pt x="85621" y="19785"/>
                  <a:pt x="78221" y="14411"/>
                </a:cubicBezTo>
                <a:cubicBezTo>
                  <a:pt x="70821" y="9037"/>
                  <a:pt x="60754" y="6350"/>
                  <a:pt x="480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775" y="534709"/>
            <a:ext cx="174922" cy="151606"/>
          </a:xfrm>
          <a:custGeom>
            <a:avLst/>
            <a:gdLst>
              <a:gd name="connsiteX0" fmla="*/ 86345 w 174922"/>
              <a:gd name="connsiteY0" fmla="*/ 6350 h 151606"/>
              <a:gd name="connsiteX1" fmla="*/ 130187 w 174922"/>
              <a:gd name="connsiteY1" fmla="*/ 18504 h 151606"/>
              <a:gd name="connsiteX2" fmla="*/ 146248 w 174922"/>
              <a:gd name="connsiteY2" fmla="*/ 49014 h 151606"/>
              <a:gd name="connsiteX3" fmla="*/ 132853 w 174922"/>
              <a:gd name="connsiteY3" fmla="*/ 79213 h 151606"/>
              <a:gd name="connsiteX4" fmla="*/ 95150 w 174922"/>
              <a:gd name="connsiteY4" fmla="*/ 93662 h 151606"/>
              <a:gd name="connsiteX5" fmla="*/ 95150 w 174922"/>
              <a:gd name="connsiteY5" fmla="*/ 128016 h 151606"/>
              <a:gd name="connsiteX6" fmla="*/ 140047 w 174922"/>
              <a:gd name="connsiteY6" fmla="*/ 126528 h 151606"/>
              <a:gd name="connsiteX7" fmla="*/ 167580 w 174922"/>
              <a:gd name="connsiteY7" fmla="*/ 125164 h 151606"/>
              <a:gd name="connsiteX8" fmla="*/ 168572 w 174922"/>
              <a:gd name="connsiteY8" fmla="*/ 141163 h 151606"/>
              <a:gd name="connsiteX9" fmla="*/ 93600 w 174922"/>
              <a:gd name="connsiteY9" fmla="*/ 144016 h 151606"/>
              <a:gd name="connsiteX10" fmla="*/ 8086 w 174922"/>
              <a:gd name="connsiteY10" fmla="*/ 145256 h 151606"/>
              <a:gd name="connsiteX11" fmla="*/ 6350 w 174922"/>
              <a:gd name="connsiteY11" fmla="*/ 129009 h 151606"/>
              <a:gd name="connsiteX12" fmla="*/ 76919 w 174922"/>
              <a:gd name="connsiteY12" fmla="*/ 128265 h 151606"/>
              <a:gd name="connsiteX13" fmla="*/ 76919 w 174922"/>
              <a:gd name="connsiteY13" fmla="*/ 93662 h 151606"/>
              <a:gd name="connsiteX14" fmla="*/ 39092 w 174922"/>
              <a:gd name="connsiteY14" fmla="*/ 79585 h 151606"/>
              <a:gd name="connsiteX15" fmla="*/ 25821 w 174922"/>
              <a:gd name="connsiteY15" fmla="*/ 50502 h 151606"/>
              <a:gd name="connsiteX16" fmla="*/ 42068 w 174922"/>
              <a:gd name="connsiteY16" fmla="*/ 18566 h 151606"/>
              <a:gd name="connsiteX17" fmla="*/ 86345 w 174922"/>
              <a:gd name="connsiteY17" fmla="*/ 6350 h 151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74922" h="151606">
                <a:moveTo>
                  <a:pt x="86345" y="6350"/>
                </a:moveTo>
                <a:cubicBezTo>
                  <a:pt x="104865" y="6350"/>
                  <a:pt x="119480" y="10401"/>
                  <a:pt x="130187" y="18504"/>
                </a:cubicBezTo>
                <a:cubicBezTo>
                  <a:pt x="140894" y="26607"/>
                  <a:pt x="146248" y="36777"/>
                  <a:pt x="146248" y="49014"/>
                </a:cubicBezTo>
                <a:cubicBezTo>
                  <a:pt x="146248" y="61003"/>
                  <a:pt x="141783" y="71069"/>
                  <a:pt x="132853" y="79213"/>
                </a:cubicBezTo>
                <a:cubicBezTo>
                  <a:pt x="123924" y="87357"/>
                  <a:pt x="111356" y="92174"/>
                  <a:pt x="95150" y="93662"/>
                </a:cubicBezTo>
                <a:lnTo>
                  <a:pt x="95150" y="128016"/>
                </a:lnTo>
                <a:lnTo>
                  <a:pt x="140047" y="126528"/>
                </a:lnTo>
                <a:cubicBezTo>
                  <a:pt x="153359" y="126115"/>
                  <a:pt x="162536" y="125660"/>
                  <a:pt x="167580" y="125164"/>
                </a:cubicBezTo>
                <a:lnTo>
                  <a:pt x="168572" y="141163"/>
                </a:lnTo>
                <a:cubicBezTo>
                  <a:pt x="155508" y="142238"/>
                  <a:pt x="130518" y="143189"/>
                  <a:pt x="93600" y="144016"/>
                </a:cubicBezTo>
                <a:cubicBezTo>
                  <a:pt x="56682" y="144842"/>
                  <a:pt x="28178" y="145256"/>
                  <a:pt x="8086" y="145256"/>
                </a:cubicBezTo>
                <a:lnTo>
                  <a:pt x="6350" y="129009"/>
                </a:lnTo>
                <a:cubicBezTo>
                  <a:pt x="31320" y="129009"/>
                  <a:pt x="54843" y="128761"/>
                  <a:pt x="76919" y="128265"/>
                </a:cubicBezTo>
                <a:lnTo>
                  <a:pt x="76919" y="93662"/>
                </a:lnTo>
                <a:cubicBezTo>
                  <a:pt x="60548" y="92174"/>
                  <a:pt x="47939" y="87482"/>
                  <a:pt x="39092" y="79585"/>
                </a:cubicBezTo>
                <a:cubicBezTo>
                  <a:pt x="30245" y="71689"/>
                  <a:pt x="25821" y="61995"/>
                  <a:pt x="25821" y="50502"/>
                </a:cubicBezTo>
                <a:cubicBezTo>
                  <a:pt x="25821" y="37355"/>
                  <a:pt x="31237" y="26710"/>
                  <a:pt x="42068" y="18566"/>
                </a:cubicBezTo>
                <a:cubicBezTo>
                  <a:pt x="52900" y="10422"/>
                  <a:pt x="67658" y="6350"/>
                  <a:pt x="86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254" y="508292"/>
            <a:ext cx="101128" cy="93935"/>
          </a:xfrm>
          <a:custGeom>
            <a:avLst/>
            <a:gdLst>
              <a:gd name="connsiteX0" fmla="*/ 50502 w 101128"/>
              <a:gd name="connsiteY0" fmla="*/ 6350 h 93935"/>
              <a:gd name="connsiteX1" fmla="*/ 19000 w 101128"/>
              <a:gd name="connsiteY1" fmla="*/ 17760 h 93935"/>
              <a:gd name="connsiteX2" fmla="*/ 6350 w 101128"/>
              <a:gd name="connsiteY2" fmla="*/ 46905 h 93935"/>
              <a:gd name="connsiteX3" fmla="*/ 19310 w 101128"/>
              <a:gd name="connsiteY3" fmla="*/ 76237 h 93935"/>
              <a:gd name="connsiteX4" fmla="*/ 50502 w 101128"/>
              <a:gd name="connsiteY4" fmla="*/ 87585 h 93935"/>
              <a:gd name="connsiteX5" fmla="*/ 82004 w 101128"/>
              <a:gd name="connsiteY5" fmla="*/ 76237 h 93935"/>
              <a:gd name="connsiteX6" fmla="*/ 94778 w 101128"/>
              <a:gd name="connsiteY6" fmla="*/ 46905 h 93935"/>
              <a:gd name="connsiteX7" fmla="*/ 82128 w 101128"/>
              <a:gd name="connsiteY7" fmla="*/ 17636 h 93935"/>
              <a:gd name="connsiteX8" fmla="*/ 50502 w 101128"/>
              <a:gd name="connsiteY8" fmla="*/ 6350 h 9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128" h="93935">
                <a:moveTo>
                  <a:pt x="50502" y="6350"/>
                </a:moveTo>
                <a:cubicBezTo>
                  <a:pt x="37934" y="6350"/>
                  <a:pt x="27433" y="10153"/>
                  <a:pt x="19000" y="17760"/>
                </a:cubicBezTo>
                <a:cubicBezTo>
                  <a:pt x="10566" y="25366"/>
                  <a:pt x="6350" y="35082"/>
                  <a:pt x="6350" y="46905"/>
                </a:cubicBezTo>
                <a:cubicBezTo>
                  <a:pt x="6350" y="58894"/>
                  <a:pt x="10670" y="68671"/>
                  <a:pt x="19310" y="76237"/>
                </a:cubicBezTo>
                <a:cubicBezTo>
                  <a:pt x="27950" y="83802"/>
                  <a:pt x="38348" y="87585"/>
                  <a:pt x="50502" y="87585"/>
                </a:cubicBezTo>
                <a:cubicBezTo>
                  <a:pt x="62987" y="87585"/>
                  <a:pt x="73487" y="83802"/>
                  <a:pt x="82004" y="76237"/>
                </a:cubicBezTo>
                <a:cubicBezTo>
                  <a:pt x="90520" y="68671"/>
                  <a:pt x="94778" y="58894"/>
                  <a:pt x="94778" y="46905"/>
                </a:cubicBezTo>
                <a:cubicBezTo>
                  <a:pt x="94778" y="34916"/>
                  <a:pt x="90561" y="25160"/>
                  <a:pt x="82128" y="17636"/>
                </a:cubicBezTo>
                <a:cubicBezTo>
                  <a:pt x="73694" y="10112"/>
                  <a:pt x="63152" y="6350"/>
                  <a:pt x="505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0154" y="491921"/>
            <a:ext cx="139203" cy="126801"/>
          </a:xfrm>
          <a:custGeom>
            <a:avLst/>
            <a:gdLst>
              <a:gd name="connsiteX0" fmla="*/ 69601 w 139203"/>
              <a:gd name="connsiteY0" fmla="*/ 6350 h 126801"/>
              <a:gd name="connsiteX1" fmla="*/ 114684 w 139203"/>
              <a:gd name="connsiteY1" fmla="*/ 22845 h 126801"/>
              <a:gd name="connsiteX2" fmla="*/ 132853 w 139203"/>
              <a:gd name="connsiteY2" fmla="*/ 63276 h 126801"/>
              <a:gd name="connsiteX3" fmla="*/ 114746 w 139203"/>
              <a:gd name="connsiteY3" fmla="*/ 104266 h 126801"/>
              <a:gd name="connsiteX4" fmla="*/ 69601 w 139203"/>
              <a:gd name="connsiteY4" fmla="*/ 120451 h 126801"/>
              <a:gd name="connsiteX5" fmla="*/ 24581 w 139203"/>
              <a:gd name="connsiteY5" fmla="*/ 104204 h 126801"/>
              <a:gd name="connsiteX6" fmla="*/ 6350 w 139203"/>
              <a:gd name="connsiteY6" fmla="*/ 63276 h 126801"/>
              <a:gd name="connsiteX7" fmla="*/ 24457 w 139203"/>
              <a:gd name="connsiteY7" fmla="*/ 22721 h 126801"/>
              <a:gd name="connsiteX8" fmla="*/ 69601 w 139203"/>
              <a:gd name="connsiteY8" fmla="*/ 6350 h 12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9203" h="126801">
                <a:moveTo>
                  <a:pt x="69601" y="6350"/>
                </a:moveTo>
                <a:cubicBezTo>
                  <a:pt x="87543" y="6350"/>
                  <a:pt x="102571" y="11848"/>
                  <a:pt x="114684" y="22845"/>
                </a:cubicBezTo>
                <a:cubicBezTo>
                  <a:pt x="126797" y="33841"/>
                  <a:pt x="132853" y="47319"/>
                  <a:pt x="132853" y="63276"/>
                </a:cubicBezTo>
                <a:cubicBezTo>
                  <a:pt x="132853" y="79813"/>
                  <a:pt x="126818" y="93476"/>
                  <a:pt x="114746" y="104266"/>
                </a:cubicBezTo>
                <a:cubicBezTo>
                  <a:pt x="102674" y="115056"/>
                  <a:pt x="87626" y="120451"/>
                  <a:pt x="69601" y="120451"/>
                </a:cubicBezTo>
                <a:cubicBezTo>
                  <a:pt x="51742" y="120451"/>
                  <a:pt x="36735" y="115035"/>
                  <a:pt x="24581" y="104204"/>
                </a:cubicBezTo>
                <a:cubicBezTo>
                  <a:pt x="12427" y="93373"/>
                  <a:pt x="6350" y="79730"/>
                  <a:pt x="6350" y="63276"/>
                </a:cubicBezTo>
                <a:cubicBezTo>
                  <a:pt x="6350" y="47153"/>
                  <a:pt x="12385" y="33635"/>
                  <a:pt x="24457" y="22721"/>
                </a:cubicBezTo>
                <a:cubicBezTo>
                  <a:pt x="36528" y="11807"/>
                  <a:pt x="51577" y="6350"/>
                  <a:pt x="696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837" y="474186"/>
            <a:ext cx="155698" cy="60449"/>
          </a:xfrm>
          <a:custGeom>
            <a:avLst/>
            <a:gdLst>
              <a:gd name="connsiteX0" fmla="*/ 68857 w 155698"/>
              <a:gd name="connsiteY0" fmla="*/ 6350 h 60449"/>
              <a:gd name="connsiteX1" fmla="*/ 87337 w 155698"/>
              <a:gd name="connsiteY1" fmla="*/ 6350 h 60449"/>
              <a:gd name="connsiteX2" fmla="*/ 87337 w 155698"/>
              <a:gd name="connsiteY2" fmla="*/ 37603 h 60449"/>
              <a:gd name="connsiteX3" fmla="*/ 149348 w 155698"/>
              <a:gd name="connsiteY3" fmla="*/ 37603 h 60449"/>
              <a:gd name="connsiteX4" fmla="*/ 149348 w 155698"/>
              <a:gd name="connsiteY4" fmla="*/ 54099 h 60449"/>
              <a:gd name="connsiteX5" fmla="*/ 6350 w 155698"/>
              <a:gd name="connsiteY5" fmla="*/ 54099 h 60449"/>
              <a:gd name="connsiteX6" fmla="*/ 6350 w 155698"/>
              <a:gd name="connsiteY6" fmla="*/ 37603 h 60449"/>
              <a:gd name="connsiteX7" fmla="*/ 68857 w 155698"/>
              <a:gd name="connsiteY7" fmla="*/ 37603 h 60449"/>
              <a:gd name="connsiteX8" fmla="*/ 68857 w 155698"/>
              <a:gd name="connsiteY8" fmla="*/ 6350 h 60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98" h="60449">
                <a:moveTo>
                  <a:pt x="68857" y="6350"/>
                </a:moveTo>
                <a:lnTo>
                  <a:pt x="87337" y="6350"/>
                </a:lnTo>
                <a:lnTo>
                  <a:pt x="87337" y="37603"/>
                </a:lnTo>
                <a:lnTo>
                  <a:pt x="149348" y="37603"/>
                </a:lnTo>
                <a:lnTo>
                  <a:pt x="149348" y="54099"/>
                </a:lnTo>
                <a:lnTo>
                  <a:pt x="6350" y="54099"/>
                </a:lnTo>
                <a:lnTo>
                  <a:pt x="6350" y="37603"/>
                </a:lnTo>
                <a:lnTo>
                  <a:pt x="68857" y="37603"/>
                </a:lnTo>
                <a:lnTo>
                  <a:pt x="688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25106" y="473690"/>
            <a:ext cx="31179" cy="251941"/>
          </a:xfrm>
          <a:custGeom>
            <a:avLst/>
            <a:gdLst>
              <a:gd name="connsiteX0" fmla="*/ 6350 w 31179"/>
              <a:gd name="connsiteY0" fmla="*/ 6350 h 251941"/>
              <a:gd name="connsiteX1" fmla="*/ 24829 w 31179"/>
              <a:gd name="connsiteY1" fmla="*/ 6350 h 251941"/>
              <a:gd name="connsiteX2" fmla="*/ 24829 w 31179"/>
              <a:gd name="connsiteY2" fmla="*/ 245591 h 251941"/>
              <a:gd name="connsiteX3" fmla="*/ 6350 w 31179"/>
              <a:gd name="connsiteY3" fmla="*/ 245591 h 251941"/>
              <a:gd name="connsiteX4" fmla="*/ 6350 w 31179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79" h="251941">
                <a:moveTo>
                  <a:pt x="6350" y="6350"/>
                </a:moveTo>
                <a:lnTo>
                  <a:pt x="24829" y="6350"/>
                </a:lnTo>
                <a:lnTo>
                  <a:pt x="24829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0486" y="473690"/>
            <a:ext cx="31303" cy="251941"/>
          </a:xfrm>
          <a:custGeom>
            <a:avLst/>
            <a:gdLst>
              <a:gd name="connsiteX0" fmla="*/ 6350 w 31303"/>
              <a:gd name="connsiteY0" fmla="*/ 6350 h 251941"/>
              <a:gd name="connsiteX1" fmla="*/ 24953 w 31303"/>
              <a:gd name="connsiteY1" fmla="*/ 6350 h 251941"/>
              <a:gd name="connsiteX2" fmla="*/ 24953 w 31303"/>
              <a:gd name="connsiteY2" fmla="*/ 245591 h 251941"/>
              <a:gd name="connsiteX3" fmla="*/ 6350 w 31303"/>
              <a:gd name="connsiteY3" fmla="*/ 245591 h 251941"/>
              <a:gd name="connsiteX4" fmla="*/ 6350 w 31303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251941">
                <a:moveTo>
                  <a:pt x="6350" y="6350"/>
                </a:moveTo>
                <a:lnTo>
                  <a:pt x="24953" y="6350"/>
                </a:lnTo>
                <a:lnTo>
                  <a:pt x="24953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57897" y="491201"/>
            <a:ext cx="110753" cy="111497"/>
          </a:xfrm>
          <a:custGeom>
            <a:avLst/>
            <a:gdLst>
              <a:gd name="connsiteX0" fmla="*/ 0 w 110753"/>
              <a:gd name="connsiteY0" fmla="*/ 0 h 111497"/>
              <a:gd name="connsiteX1" fmla="*/ 18232 w 110753"/>
              <a:gd name="connsiteY1" fmla="*/ 0 h 111497"/>
              <a:gd name="connsiteX2" fmla="*/ 18232 w 110753"/>
              <a:gd name="connsiteY2" fmla="*/ 41423 h 111497"/>
              <a:gd name="connsiteX3" fmla="*/ 92397 w 110753"/>
              <a:gd name="connsiteY3" fmla="*/ 41423 h 111497"/>
              <a:gd name="connsiteX4" fmla="*/ 92397 w 110753"/>
              <a:gd name="connsiteY4" fmla="*/ 0 h 111497"/>
              <a:gd name="connsiteX5" fmla="*/ 110753 w 110753"/>
              <a:gd name="connsiteY5" fmla="*/ 0 h 111497"/>
              <a:gd name="connsiteX6" fmla="*/ 110753 w 110753"/>
              <a:gd name="connsiteY6" fmla="*/ 111497 h 111497"/>
              <a:gd name="connsiteX7" fmla="*/ 0 w 110753"/>
              <a:gd name="connsiteY7" fmla="*/ 111497 h 111497"/>
              <a:gd name="connsiteX8" fmla="*/ 0 w 110753"/>
              <a:gd name="connsiteY8" fmla="*/ 0 h 11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753" h="111497">
                <a:moveTo>
                  <a:pt x="0" y="0"/>
                </a:moveTo>
                <a:lnTo>
                  <a:pt x="18232" y="0"/>
                </a:lnTo>
                <a:lnTo>
                  <a:pt x="18232" y="41423"/>
                </a:lnTo>
                <a:lnTo>
                  <a:pt x="92397" y="41423"/>
                </a:lnTo>
                <a:lnTo>
                  <a:pt x="92397" y="0"/>
                </a:lnTo>
                <a:lnTo>
                  <a:pt x="110753" y="0"/>
                </a:lnTo>
                <a:lnTo>
                  <a:pt x="110753" y="111497"/>
                </a:lnTo>
                <a:lnTo>
                  <a:pt x="0" y="1114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90379" y="486613"/>
            <a:ext cx="198685" cy="80491"/>
          </a:xfrm>
          <a:custGeom>
            <a:avLst/>
            <a:gdLst>
              <a:gd name="connsiteX0" fmla="*/ 13022 w 198685"/>
              <a:gd name="connsiteY0" fmla="*/ 0 h 80491"/>
              <a:gd name="connsiteX1" fmla="*/ 185662 w 198685"/>
              <a:gd name="connsiteY1" fmla="*/ 0 h 80491"/>
              <a:gd name="connsiteX2" fmla="*/ 185662 w 198685"/>
              <a:gd name="connsiteY2" fmla="*/ 16743 h 80491"/>
              <a:gd name="connsiteX3" fmla="*/ 109512 w 198685"/>
              <a:gd name="connsiteY3" fmla="*/ 16743 h 80491"/>
              <a:gd name="connsiteX4" fmla="*/ 141821 w 198685"/>
              <a:gd name="connsiteY4" fmla="*/ 48244 h 80491"/>
              <a:gd name="connsiteX5" fmla="*/ 198685 w 198685"/>
              <a:gd name="connsiteY5" fmla="*/ 65360 h 80491"/>
              <a:gd name="connsiteX6" fmla="*/ 189011 w 198685"/>
              <a:gd name="connsiteY6" fmla="*/ 80491 h 80491"/>
              <a:gd name="connsiteX7" fmla="*/ 134875 w 198685"/>
              <a:gd name="connsiteY7" fmla="*/ 62817 h 80491"/>
              <a:gd name="connsiteX8" fmla="*/ 99591 w 198685"/>
              <a:gd name="connsiteY8" fmla="*/ 35099 h 80491"/>
              <a:gd name="connsiteX9" fmla="*/ 63375 w 198685"/>
              <a:gd name="connsiteY9" fmla="*/ 62817 h 80491"/>
              <a:gd name="connsiteX10" fmla="*/ 10913 w 198685"/>
              <a:gd name="connsiteY10" fmla="*/ 80243 h 80491"/>
              <a:gd name="connsiteX11" fmla="*/ 0 w 198685"/>
              <a:gd name="connsiteY11" fmla="*/ 65360 h 80491"/>
              <a:gd name="connsiteX12" fmla="*/ 57608 w 198685"/>
              <a:gd name="connsiteY12" fmla="*/ 48182 h 80491"/>
              <a:gd name="connsiteX13" fmla="*/ 89420 w 198685"/>
              <a:gd name="connsiteY13" fmla="*/ 16743 h 80491"/>
              <a:gd name="connsiteX14" fmla="*/ 13022 w 198685"/>
              <a:gd name="connsiteY14" fmla="*/ 16743 h 80491"/>
              <a:gd name="connsiteX15" fmla="*/ 13022 w 198685"/>
              <a:gd name="connsiteY15" fmla="*/ 0 h 80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8685" h="80491">
                <a:moveTo>
                  <a:pt x="13022" y="0"/>
                </a:moveTo>
                <a:lnTo>
                  <a:pt x="185662" y="0"/>
                </a:lnTo>
                <a:lnTo>
                  <a:pt x="185662" y="16743"/>
                </a:lnTo>
                <a:lnTo>
                  <a:pt x="109512" y="16743"/>
                </a:lnTo>
                <a:cubicBezTo>
                  <a:pt x="113315" y="27823"/>
                  <a:pt x="124085" y="38323"/>
                  <a:pt x="141821" y="48244"/>
                </a:cubicBezTo>
                <a:cubicBezTo>
                  <a:pt x="159556" y="58167"/>
                  <a:pt x="178511" y="63872"/>
                  <a:pt x="198685" y="65360"/>
                </a:cubicBezTo>
                <a:lnTo>
                  <a:pt x="189011" y="80491"/>
                </a:lnTo>
                <a:cubicBezTo>
                  <a:pt x="169912" y="77679"/>
                  <a:pt x="151866" y="71789"/>
                  <a:pt x="134875" y="62817"/>
                </a:cubicBezTo>
                <a:cubicBezTo>
                  <a:pt x="117884" y="53846"/>
                  <a:pt x="106122" y="44606"/>
                  <a:pt x="99591" y="35099"/>
                </a:cubicBezTo>
                <a:cubicBezTo>
                  <a:pt x="92562" y="44606"/>
                  <a:pt x="80491" y="53846"/>
                  <a:pt x="63375" y="62817"/>
                </a:cubicBezTo>
                <a:cubicBezTo>
                  <a:pt x="46260" y="71789"/>
                  <a:pt x="28773" y="77596"/>
                  <a:pt x="10913" y="80243"/>
                </a:cubicBezTo>
                <a:lnTo>
                  <a:pt x="0" y="65360"/>
                </a:lnTo>
                <a:cubicBezTo>
                  <a:pt x="20835" y="63706"/>
                  <a:pt x="40038" y="57980"/>
                  <a:pt x="57608" y="48182"/>
                </a:cubicBezTo>
                <a:cubicBezTo>
                  <a:pt x="75178" y="38385"/>
                  <a:pt x="85782" y="27905"/>
                  <a:pt x="89420" y="16743"/>
                </a:cubicBezTo>
                <a:lnTo>
                  <a:pt x="13022" y="16743"/>
                </a:lnTo>
                <a:lnTo>
                  <a:pt x="1302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54400" y="480039"/>
            <a:ext cx="59903" cy="239241"/>
          </a:xfrm>
          <a:custGeom>
            <a:avLst/>
            <a:gdLst>
              <a:gd name="connsiteX0" fmla="*/ 0 w 59903"/>
              <a:gd name="connsiteY0" fmla="*/ 0 h 239241"/>
              <a:gd name="connsiteX1" fmla="*/ 18479 w 59903"/>
              <a:gd name="connsiteY1" fmla="*/ 0 h 239241"/>
              <a:gd name="connsiteX2" fmla="*/ 18479 w 59903"/>
              <a:gd name="connsiteY2" fmla="*/ 97235 h 239241"/>
              <a:gd name="connsiteX3" fmla="*/ 59903 w 59903"/>
              <a:gd name="connsiteY3" fmla="*/ 97235 h 239241"/>
              <a:gd name="connsiteX4" fmla="*/ 59903 w 59903"/>
              <a:gd name="connsiteY4" fmla="*/ 113729 h 239241"/>
              <a:gd name="connsiteX5" fmla="*/ 18479 w 59903"/>
              <a:gd name="connsiteY5" fmla="*/ 113729 h 239241"/>
              <a:gd name="connsiteX6" fmla="*/ 18479 w 59903"/>
              <a:gd name="connsiteY6" fmla="*/ 239241 h 239241"/>
              <a:gd name="connsiteX7" fmla="*/ 0 w 59903"/>
              <a:gd name="connsiteY7" fmla="*/ 239241 h 239241"/>
              <a:gd name="connsiteX8" fmla="*/ 0 w 59903"/>
              <a:gd name="connsiteY8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903" h="239241">
                <a:moveTo>
                  <a:pt x="0" y="0"/>
                </a:moveTo>
                <a:lnTo>
                  <a:pt x="18479" y="0"/>
                </a:lnTo>
                <a:lnTo>
                  <a:pt x="18479" y="97235"/>
                </a:lnTo>
                <a:lnTo>
                  <a:pt x="59903" y="97235"/>
                </a:lnTo>
                <a:lnTo>
                  <a:pt x="59903" y="113729"/>
                </a:lnTo>
                <a:lnTo>
                  <a:pt x="18479" y="113729"/>
                </a:lnTo>
                <a:lnTo>
                  <a:pt x="18479" y="239241"/>
                </a:lnTo>
                <a:lnTo>
                  <a:pt x="0" y="23924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13300" y="480039"/>
            <a:ext cx="18602" cy="141263"/>
          </a:xfrm>
          <a:custGeom>
            <a:avLst/>
            <a:gdLst>
              <a:gd name="connsiteX0" fmla="*/ 9301 w 18602"/>
              <a:gd name="connsiteY0" fmla="*/ 0 h 141263"/>
              <a:gd name="connsiteX1" fmla="*/ 9301 w 18602"/>
              <a:gd name="connsiteY1" fmla="*/ 141263 h 14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2" h="141263">
                <a:moveTo>
                  <a:pt x="9301" y="0"/>
                </a:moveTo>
                <a:lnTo>
                  <a:pt x="9301" y="1412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155829000" y="-15887700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469900"/>
            <a:ext cx="4572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469900"/>
            <a:ext cx="1003300" cy="254000"/>
          </a:xfrm>
          <a:prstGeom prst="rect">
            <a:avLst/>
          </a:prstGeom>
          <a:noFill/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D3C04C9-9BFD-4AF9-8040-587913A6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9" y="1237592"/>
            <a:ext cx="2520000" cy="18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F318F75-9C31-4F0C-A338-FC0E55BD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44" y="3845369"/>
            <a:ext cx="30147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41A6EA2C-87A6-47DC-9F15-04CFBBC9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567" y="3775394"/>
            <a:ext cx="2856952" cy="214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EE1BDB5C-DCA6-4F04-9FC4-1D9BBA96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00" y="1237592"/>
            <a:ext cx="2520000" cy="18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F1A3384D-DCBE-4E8C-A005-AA769628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16" y="1237592"/>
            <a:ext cx="2000866" cy="18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>
            <a:extLst>
              <a:ext uri="{FF2B5EF4-FFF2-40B4-BE49-F238E27FC236}">
                <a16:creationId xmlns:a16="http://schemas.microsoft.com/office/drawing/2014/main" id="{7DFDC257-2F18-4223-93F3-3606C5B2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33" y="3429881"/>
            <a:ext cx="2142714" cy="28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E1B8878-A220-4FFD-8E52-4E75EF4A0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1352549"/>
            <a:ext cx="3094524" cy="166008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4D9853D-E187-43F3-B92F-8CA99E76B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4171" y="3845369"/>
            <a:ext cx="2520001" cy="18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0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5187" y="480536"/>
            <a:ext cx="142999" cy="47749"/>
          </a:xfrm>
          <a:custGeom>
            <a:avLst/>
            <a:gdLst>
              <a:gd name="connsiteX0" fmla="*/ 62507 w 142999"/>
              <a:gd name="connsiteY0" fmla="*/ 0 h 47749"/>
              <a:gd name="connsiteX1" fmla="*/ 80987 w 142999"/>
              <a:gd name="connsiteY1" fmla="*/ 0 h 47749"/>
              <a:gd name="connsiteX2" fmla="*/ 80987 w 142999"/>
              <a:gd name="connsiteY2" fmla="*/ 31253 h 47749"/>
              <a:gd name="connsiteX3" fmla="*/ 142999 w 142999"/>
              <a:gd name="connsiteY3" fmla="*/ 31253 h 47749"/>
              <a:gd name="connsiteX4" fmla="*/ 142999 w 142999"/>
              <a:gd name="connsiteY4" fmla="*/ 47749 h 47749"/>
              <a:gd name="connsiteX5" fmla="*/ 0 w 142999"/>
              <a:gd name="connsiteY5" fmla="*/ 47749 h 47749"/>
              <a:gd name="connsiteX6" fmla="*/ 0 w 142999"/>
              <a:gd name="connsiteY6" fmla="*/ 31253 h 47749"/>
              <a:gd name="connsiteX7" fmla="*/ 62507 w 142999"/>
              <a:gd name="connsiteY7" fmla="*/ 31253 h 47749"/>
              <a:gd name="connsiteX8" fmla="*/ 62507 w 142999"/>
              <a:gd name="connsiteY8" fmla="*/ 0 h 4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2999" h="47749">
                <a:moveTo>
                  <a:pt x="62507" y="0"/>
                </a:moveTo>
                <a:lnTo>
                  <a:pt x="80987" y="0"/>
                </a:lnTo>
                <a:lnTo>
                  <a:pt x="80987" y="31253"/>
                </a:lnTo>
                <a:lnTo>
                  <a:pt x="142999" y="31253"/>
                </a:lnTo>
                <a:lnTo>
                  <a:pt x="142999" y="47749"/>
                </a:lnTo>
                <a:lnTo>
                  <a:pt x="0" y="47749"/>
                </a:lnTo>
                <a:lnTo>
                  <a:pt x="0" y="31253"/>
                </a:lnTo>
                <a:lnTo>
                  <a:pt x="62507" y="31253"/>
                </a:lnTo>
                <a:lnTo>
                  <a:pt x="625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1456" y="480039"/>
            <a:ext cx="18479" cy="239241"/>
          </a:xfrm>
          <a:custGeom>
            <a:avLst/>
            <a:gdLst>
              <a:gd name="connsiteX0" fmla="*/ 9239 w 18479"/>
              <a:gd name="connsiteY0" fmla="*/ 0 h 239241"/>
              <a:gd name="connsiteX1" fmla="*/ 9239 w 18479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239241">
                <a:moveTo>
                  <a:pt x="9239" y="0"/>
                </a:moveTo>
                <a:lnTo>
                  <a:pt x="9239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6836" y="480039"/>
            <a:ext cx="18603" cy="239241"/>
          </a:xfrm>
          <a:custGeom>
            <a:avLst/>
            <a:gdLst>
              <a:gd name="connsiteX0" fmla="*/ 9301 w 18603"/>
              <a:gd name="connsiteY0" fmla="*/ 0 h 239241"/>
              <a:gd name="connsiteX1" fmla="*/ 9301 w 18603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239241">
                <a:moveTo>
                  <a:pt x="9301" y="0"/>
                </a:moveTo>
                <a:lnTo>
                  <a:pt x="9301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2667" y="649431"/>
            <a:ext cx="179387" cy="32791"/>
          </a:xfrm>
          <a:custGeom>
            <a:avLst/>
            <a:gdLst>
              <a:gd name="connsiteX0" fmla="*/ 171921 w 179387"/>
              <a:gd name="connsiteY0" fmla="*/ 6350 h 32791"/>
              <a:gd name="connsiteX1" fmla="*/ 173037 w 179387"/>
              <a:gd name="connsiteY1" fmla="*/ 22349 h 32791"/>
              <a:gd name="connsiteX2" fmla="*/ 96204 w 179387"/>
              <a:gd name="connsiteY2" fmla="*/ 25201 h 32791"/>
              <a:gd name="connsiteX3" fmla="*/ 8086 w 179387"/>
              <a:gd name="connsiteY3" fmla="*/ 26441 h 32791"/>
              <a:gd name="connsiteX4" fmla="*/ 6350 w 179387"/>
              <a:gd name="connsiteY4" fmla="*/ 10442 h 32791"/>
              <a:gd name="connsiteX5" fmla="*/ 95708 w 179387"/>
              <a:gd name="connsiteY5" fmla="*/ 9202 h 32791"/>
              <a:gd name="connsiteX6" fmla="*/ 171921 w 179387"/>
              <a:gd name="connsiteY6" fmla="*/ 6350 h 32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387" h="32791">
                <a:moveTo>
                  <a:pt x="171921" y="6350"/>
                </a:moveTo>
                <a:lnTo>
                  <a:pt x="173037" y="22349"/>
                </a:lnTo>
                <a:cubicBezTo>
                  <a:pt x="160056" y="23423"/>
                  <a:pt x="134445" y="24374"/>
                  <a:pt x="96204" y="25201"/>
                </a:cubicBezTo>
                <a:cubicBezTo>
                  <a:pt x="57964" y="26028"/>
                  <a:pt x="28591" y="26441"/>
                  <a:pt x="8086" y="26441"/>
                </a:cubicBezTo>
                <a:lnTo>
                  <a:pt x="6350" y="10442"/>
                </a:lnTo>
                <a:cubicBezTo>
                  <a:pt x="27682" y="10442"/>
                  <a:pt x="57468" y="10029"/>
                  <a:pt x="95708" y="9202"/>
                </a:cubicBezTo>
                <a:cubicBezTo>
                  <a:pt x="133949" y="8375"/>
                  <a:pt x="159353" y="7424"/>
                  <a:pt x="1719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9099" y="550336"/>
            <a:ext cx="95671" cy="68882"/>
          </a:xfrm>
          <a:custGeom>
            <a:avLst/>
            <a:gdLst>
              <a:gd name="connsiteX0" fmla="*/ 48021 w 95671"/>
              <a:gd name="connsiteY0" fmla="*/ 6350 h 68882"/>
              <a:gd name="connsiteX1" fmla="*/ 17636 w 95671"/>
              <a:gd name="connsiteY1" fmla="*/ 14349 h 68882"/>
              <a:gd name="connsiteX2" fmla="*/ 6350 w 95671"/>
              <a:gd name="connsiteY2" fmla="*/ 34875 h 68882"/>
              <a:gd name="connsiteX3" fmla="*/ 17326 w 95671"/>
              <a:gd name="connsiteY3" fmla="*/ 54843 h 68882"/>
              <a:gd name="connsiteX4" fmla="*/ 48021 w 95671"/>
              <a:gd name="connsiteY4" fmla="*/ 62532 h 68882"/>
              <a:gd name="connsiteX5" fmla="*/ 78469 w 95671"/>
              <a:gd name="connsiteY5" fmla="*/ 54781 h 68882"/>
              <a:gd name="connsiteX6" fmla="*/ 89321 w 95671"/>
              <a:gd name="connsiteY6" fmla="*/ 34875 h 68882"/>
              <a:gd name="connsiteX7" fmla="*/ 78221 w 95671"/>
              <a:gd name="connsiteY7" fmla="*/ 14411 h 68882"/>
              <a:gd name="connsiteX8" fmla="*/ 48021 w 95671"/>
              <a:gd name="connsiteY8" fmla="*/ 6350 h 68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671" h="68882">
                <a:moveTo>
                  <a:pt x="48021" y="6350"/>
                </a:moveTo>
                <a:cubicBezTo>
                  <a:pt x="35288" y="6350"/>
                  <a:pt x="25160" y="9016"/>
                  <a:pt x="17636" y="14349"/>
                </a:cubicBezTo>
                <a:cubicBezTo>
                  <a:pt x="10112" y="19682"/>
                  <a:pt x="6350" y="26524"/>
                  <a:pt x="6350" y="34875"/>
                </a:cubicBezTo>
                <a:cubicBezTo>
                  <a:pt x="6350" y="43060"/>
                  <a:pt x="10008" y="49716"/>
                  <a:pt x="17326" y="54843"/>
                </a:cubicBezTo>
                <a:cubicBezTo>
                  <a:pt x="24643" y="59969"/>
                  <a:pt x="34875" y="62532"/>
                  <a:pt x="48021" y="62532"/>
                </a:cubicBezTo>
                <a:cubicBezTo>
                  <a:pt x="61085" y="62532"/>
                  <a:pt x="71234" y="59948"/>
                  <a:pt x="78469" y="54781"/>
                </a:cubicBezTo>
                <a:cubicBezTo>
                  <a:pt x="85704" y="49613"/>
                  <a:pt x="89321" y="42978"/>
                  <a:pt x="89321" y="34875"/>
                </a:cubicBezTo>
                <a:cubicBezTo>
                  <a:pt x="89321" y="26607"/>
                  <a:pt x="85621" y="19785"/>
                  <a:pt x="78221" y="14411"/>
                </a:cubicBezTo>
                <a:cubicBezTo>
                  <a:pt x="70821" y="9037"/>
                  <a:pt x="60754" y="6350"/>
                  <a:pt x="480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775" y="534709"/>
            <a:ext cx="174922" cy="151606"/>
          </a:xfrm>
          <a:custGeom>
            <a:avLst/>
            <a:gdLst>
              <a:gd name="connsiteX0" fmla="*/ 86345 w 174922"/>
              <a:gd name="connsiteY0" fmla="*/ 6350 h 151606"/>
              <a:gd name="connsiteX1" fmla="*/ 130187 w 174922"/>
              <a:gd name="connsiteY1" fmla="*/ 18504 h 151606"/>
              <a:gd name="connsiteX2" fmla="*/ 146248 w 174922"/>
              <a:gd name="connsiteY2" fmla="*/ 49014 h 151606"/>
              <a:gd name="connsiteX3" fmla="*/ 132853 w 174922"/>
              <a:gd name="connsiteY3" fmla="*/ 79213 h 151606"/>
              <a:gd name="connsiteX4" fmla="*/ 95150 w 174922"/>
              <a:gd name="connsiteY4" fmla="*/ 93662 h 151606"/>
              <a:gd name="connsiteX5" fmla="*/ 95150 w 174922"/>
              <a:gd name="connsiteY5" fmla="*/ 128016 h 151606"/>
              <a:gd name="connsiteX6" fmla="*/ 140047 w 174922"/>
              <a:gd name="connsiteY6" fmla="*/ 126528 h 151606"/>
              <a:gd name="connsiteX7" fmla="*/ 167580 w 174922"/>
              <a:gd name="connsiteY7" fmla="*/ 125164 h 151606"/>
              <a:gd name="connsiteX8" fmla="*/ 168572 w 174922"/>
              <a:gd name="connsiteY8" fmla="*/ 141163 h 151606"/>
              <a:gd name="connsiteX9" fmla="*/ 93600 w 174922"/>
              <a:gd name="connsiteY9" fmla="*/ 144016 h 151606"/>
              <a:gd name="connsiteX10" fmla="*/ 8086 w 174922"/>
              <a:gd name="connsiteY10" fmla="*/ 145256 h 151606"/>
              <a:gd name="connsiteX11" fmla="*/ 6350 w 174922"/>
              <a:gd name="connsiteY11" fmla="*/ 129009 h 151606"/>
              <a:gd name="connsiteX12" fmla="*/ 76919 w 174922"/>
              <a:gd name="connsiteY12" fmla="*/ 128265 h 151606"/>
              <a:gd name="connsiteX13" fmla="*/ 76919 w 174922"/>
              <a:gd name="connsiteY13" fmla="*/ 93662 h 151606"/>
              <a:gd name="connsiteX14" fmla="*/ 39092 w 174922"/>
              <a:gd name="connsiteY14" fmla="*/ 79585 h 151606"/>
              <a:gd name="connsiteX15" fmla="*/ 25821 w 174922"/>
              <a:gd name="connsiteY15" fmla="*/ 50502 h 151606"/>
              <a:gd name="connsiteX16" fmla="*/ 42068 w 174922"/>
              <a:gd name="connsiteY16" fmla="*/ 18566 h 151606"/>
              <a:gd name="connsiteX17" fmla="*/ 86345 w 174922"/>
              <a:gd name="connsiteY17" fmla="*/ 6350 h 151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74922" h="151606">
                <a:moveTo>
                  <a:pt x="86345" y="6350"/>
                </a:moveTo>
                <a:cubicBezTo>
                  <a:pt x="104865" y="6350"/>
                  <a:pt x="119480" y="10401"/>
                  <a:pt x="130187" y="18504"/>
                </a:cubicBezTo>
                <a:cubicBezTo>
                  <a:pt x="140894" y="26607"/>
                  <a:pt x="146248" y="36777"/>
                  <a:pt x="146248" y="49014"/>
                </a:cubicBezTo>
                <a:cubicBezTo>
                  <a:pt x="146248" y="61003"/>
                  <a:pt x="141783" y="71069"/>
                  <a:pt x="132853" y="79213"/>
                </a:cubicBezTo>
                <a:cubicBezTo>
                  <a:pt x="123924" y="87357"/>
                  <a:pt x="111356" y="92174"/>
                  <a:pt x="95150" y="93662"/>
                </a:cubicBezTo>
                <a:lnTo>
                  <a:pt x="95150" y="128016"/>
                </a:lnTo>
                <a:lnTo>
                  <a:pt x="140047" y="126528"/>
                </a:lnTo>
                <a:cubicBezTo>
                  <a:pt x="153359" y="126115"/>
                  <a:pt x="162536" y="125660"/>
                  <a:pt x="167580" y="125164"/>
                </a:cubicBezTo>
                <a:lnTo>
                  <a:pt x="168572" y="141163"/>
                </a:lnTo>
                <a:cubicBezTo>
                  <a:pt x="155508" y="142238"/>
                  <a:pt x="130518" y="143189"/>
                  <a:pt x="93600" y="144016"/>
                </a:cubicBezTo>
                <a:cubicBezTo>
                  <a:pt x="56682" y="144842"/>
                  <a:pt x="28178" y="145256"/>
                  <a:pt x="8086" y="145256"/>
                </a:cubicBezTo>
                <a:lnTo>
                  <a:pt x="6350" y="129009"/>
                </a:lnTo>
                <a:cubicBezTo>
                  <a:pt x="31320" y="129009"/>
                  <a:pt x="54843" y="128761"/>
                  <a:pt x="76919" y="128265"/>
                </a:cubicBezTo>
                <a:lnTo>
                  <a:pt x="76919" y="93662"/>
                </a:lnTo>
                <a:cubicBezTo>
                  <a:pt x="60548" y="92174"/>
                  <a:pt x="47939" y="87482"/>
                  <a:pt x="39092" y="79585"/>
                </a:cubicBezTo>
                <a:cubicBezTo>
                  <a:pt x="30245" y="71689"/>
                  <a:pt x="25821" y="61995"/>
                  <a:pt x="25821" y="50502"/>
                </a:cubicBezTo>
                <a:cubicBezTo>
                  <a:pt x="25821" y="37355"/>
                  <a:pt x="31237" y="26710"/>
                  <a:pt x="42068" y="18566"/>
                </a:cubicBezTo>
                <a:cubicBezTo>
                  <a:pt x="52900" y="10422"/>
                  <a:pt x="67658" y="6350"/>
                  <a:pt x="86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254" y="508292"/>
            <a:ext cx="101128" cy="93935"/>
          </a:xfrm>
          <a:custGeom>
            <a:avLst/>
            <a:gdLst>
              <a:gd name="connsiteX0" fmla="*/ 50502 w 101128"/>
              <a:gd name="connsiteY0" fmla="*/ 6350 h 93935"/>
              <a:gd name="connsiteX1" fmla="*/ 19000 w 101128"/>
              <a:gd name="connsiteY1" fmla="*/ 17760 h 93935"/>
              <a:gd name="connsiteX2" fmla="*/ 6350 w 101128"/>
              <a:gd name="connsiteY2" fmla="*/ 46905 h 93935"/>
              <a:gd name="connsiteX3" fmla="*/ 19310 w 101128"/>
              <a:gd name="connsiteY3" fmla="*/ 76237 h 93935"/>
              <a:gd name="connsiteX4" fmla="*/ 50502 w 101128"/>
              <a:gd name="connsiteY4" fmla="*/ 87585 h 93935"/>
              <a:gd name="connsiteX5" fmla="*/ 82004 w 101128"/>
              <a:gd name="connsiteY5" fmla="*/ 76237 h 93935"/>
              <a:gd name="connsiteX6" fmla="*/ 94778 w 101128"/>
              <a:gd name="connsiteY6" fmla="*/ 46905 h 93935"/>
              <a:gd name="connsiteX7" fmla="*/ 82128 w 101128"/>
              <a:gd name="connsiteY7" fmla="*/ 17636 h 93935"/>
              <a:gd name="connsiteX8" fmla="*/ 50502 w 101128"/>
              <a:gd name="connsiteY8" fmla="*/ 6350 h 9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128" h="93935">
                <a:moveTo>
                  <a:pt x="50502" y="6350"/>
                </a:moveTo>
                <a:cubicBezTo>
                  <a:pt x="37934" y="6350"/>
                  <a:pt x="27433" y="10153"/>
                  <a:pt x="19000" y="17760"/>
                </a:cubicBezTo>
                <a:cubicBezTo>
                  <a:pt x="10566" y="25366"/>
                  <a:pt x="6350" y="35082"/>
                  <a:pt x="6350" y="46905"/>
                </a:cubicBezTo>
                <a:cubicBezTo>
                  <a:pt x="6350" y="58894"/>
                  <a:pt x="10670" y="68671"/>
                  <a:pt x="19310" y="76237"/>
                </a:cubicBezTo>
                <a:cubicBezTo>
                  <a:pt x="27950" y="83802"/>
                  <a:pt x="38348" y="87585"/>
                  <a:pt x="50502" y="87585"/>
                </a:cubicBezTo>
                <a:cubicBezTo>
                  <a:pt x="62987" y="87585"/>
                  <a:pt x="73487" y="83802"/>
                  <a:pt x="82004" y="76237"/>
                </a:cubicBezTo>
                <a:cubicBezTo>
                  <a:pt x="90520" y="68671"/>
                  <a:pt x="94778" y="58894"/>
                  <a:pt x="94778" y="46905"/>
                </a:cubicBezTo>
                <a:cubicBezTo>
                  <a:pt x="94778" y="34916"/>
                  <a:pt x="90561" y="25160"/>
                  <a:pt x="82128" y="17636"/>
                </a:cubicBezTo>
                <a:cubicBezTo>
                  <a:pt x="73694" y="10112"/>
                  <a:pt x="63152" y="6350"/>
                  <a:pt x="505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0154" y="491921"/>
            <a:ext cx="139203" cy="126801"/>
          </a:xfrm>
          <a:custGeom>
            <a:avLst/>
            <a:gdLst>
              <a:gd name="connsiteX0" fmla="*/ 69601 w 139203"/>
              <a:gd name="connsiteY0" fmla="*/ 6350 h 126801"/>
              <a:gd name="connsiteX1" fmla="*/ 114684 w 139203"/>
              <a:gd name="connsiteY1" fmla="*/ 22845 h 126801"/>
              <a:gd name="connsiteX2" fmla="*/ 132853 w 139203"/>
              <a:gd name="connsiteY2" fmla="*/ 63276 h 126801"/>
              <a:gd name="connsiteX3" fmla="*/ 114746 w 139203"/>
              <a:gd name="connsiteY3" fmla="*/ 104266 h 126801"/>
              <a:gd name="connsiteX4" fmla="*/ 69601 w 139203"/>
              <a:gd name="connsiteY4" fmla="*/ 120451 h 126801"/>
              <a:gd name="connsiteX5" fmla="*/ 24581 w 139203"/>
              <a:gd name="connsiteY5" fmla="*/ 104204 h 126801"/>
              <a:gd name="connsiteX6" fmla="*/ 6350 w 139203"/>
              <a:gd name="connsiteY6" fmla="*/ 63276 h 126801"/>
              <a:gd name="connsiteX7" fmla="*/ 24457 w 139203"/>
              <a:gd name="connsiteY7" fmla="*/ 22721 h 126801"/>
              <a:gd name="connsiteX8" fmla="*/ 69601 w 139203"/>
              <a:gd name="connsiteY8" fmla="*/ 6350 h 12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9203" h="126801">
                <a:moveTo>
                  <a:pt x="69601" y="6350"/>
                </a:moveTo>
                <a:cubicBezTo>
                  <a:pt x="87543" y="6350"/>
                  <a:pt x="102571" y="11848"/>
                  <a:pt x="114684" y="22845"/>
                </a:cubicBezTo>
                <a:cubicBezTo>
                  <a:pt x="126797" y="33841"/>
                  <a:pt x="132853" y="47319"/>
                  <a:pt x="132853" y="63276"/>
                </a:cubicBezTo>
                <a:cubicBezTo>
                  <a:pt x="132853" y="79813"/>
                  <a:pt x="126818" y="93476"/>
                  <a:pt x="114746" y="104266"/>
                </a:cubicBezTo>
                <a:cubicBezTo>
                  <a:pt x="102674" y="115056"/>
                  <a:pt x="87626" y="120451"/>
                  <a:pt x="69601" y="120451"/>
                </a:cubicBezTo>
                <a:cubicBezTo>
                  <a:pt x="51742" y="120451"/>
                  <a:pt x="36735" y="115035"/>
                  <a:pt x="24581" y="104204"/>
                </a:cubicBezTo>
                <a:cubicBezTo>
                  <a:pt x="12427" y="93373"/>
                  <a:pt x="6350" y="79730"/>
                  <a:pt x="6350" y="63276"/>
                </a:cubicBezTo>
                <a:cubicBezTo>
                  <a:pt x="6350" y="47153"/>
                  <a:pt x="12385" y="33635"/>
                  <a:pt x="24457" y="22721"/>
                </a:cubicBezTo>
                <a:cubicBezTo>
                  <a:pt x="36528" y="11807"/>
                  <a:pt x="51577" y="6350"/>
                  <a:pt x="696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837" y="474186"/>
            <a:ext cx="155698" cy="60449"/>
          </a:xfrm>
          <a:custGeom>
            <a:avLst/>
            <a:gdLst>
              <a:gd name="connsiteX0" fmla="*/ 68857 w 155698"/>
              <a:gd name="connsiteY0" fmla="*/ 6350 h 60449"/>
              <a:gd name="connsiteX1" fmla="*/ 87337 w 155698"/>
              <a:gd name="connsiteY1" fmla="*/ 6350 h 60449"/>
              <a:gd name="connsiteX2" fmla="*/ 87337 w 155698"/>
              <a:gd name="connsiteY2" fmla="*/ 37603 h 60449"/>
              <a:gd name="connsiteX3" fmla="*/ 149348 w 155698"/>
              <a:gd name="connsiteY3" fmla="*/ 37603 h 60449"/>
              <a:gd name="connsiteX4" fmla="*/ 149348 w 155698"/>
              <a:gd name="connsiteY4" fmla="*/ 54099 h 60449"/>
              <a:gd name="connsiteX5" fmla="*/ 6350 w 155698"/>
              <a:gd name="connsiteY5" fmla="*/ 54099 h 60449"/>
              <a:gd name="connsiteX6" fmla="*/ 6350 w 155698"/>
              <a:gd name="connsiteY6" fmla="*/ 37603 h 60449"/>
              <a:gd name="connsiteX7" fmla="*/ 68857 w 155698"/>
              <a:gd name="connsiteY7" fmla="*/ 37603 h 60449"/>
              <a:gd name="connsiteX8" fmla="*/ 68857 w 155698"/>
              <a:gd name="connsiteY8" fmla="*/ 6350 h 60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98" h="60449">
                <a:moveTo>
                  <a:pt x="68857" y="6350"/>
                </a:moveTo>
                <a:lnTo>
                  <a:pt x="87337" y="6350"/>
                </a:lnTo>
                <a:lnTo>
                  <a:pt x="87337" y="37603"/>
                </a:lnTo>
                <a:lnTo>
                  <a:pt x="149348" y="37603"/>
                </a:lnTo>
                <a:lnTo>
                  <a:pt x="149348" y="54099"/>
                </a:lnTo>
                <a:lnTo>
                  <a:pt x="6350" y="54099"/>
                </a:lnTo>
                <a:lnTo>
                  <a:pt x="6350" y="37603"/>
                </a:lnTo>
                <a:lnTo>
                  <a:pt x="68857" y="37603"/>
                </a:lnTo>
                <a:lnTo>
                  <a:pt x="688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25106" y="473690"/>
            <a:ext cx="31179" cy="251941"/>
          </a:xfrm>
          <a:custGeom>
            <a:avLst/>
            <a:gdLst>
              <a:gd name="connsiteX0" fmla="*/ 6350 w 31179"/>
              <a:gd name="connsiteY0" fmla="*/ 6350 h 251941"/>
              <a:gd name="connsiteX1" fmla="*/ 24829 w 31179"/>
              <a:gd name="connsiteY1" fmla="*/ 6350 h 251941"/>
              <a:gd name="connsiteX2" fmla="*/ 24829 w 31179"/>
              <a:gd name="connsiteY2" fmla="*/ 245591 h 251941"/>
              <a:gd name="connsiteX3" fmla="*/ 6350 w 31179"/>
              <a:gd name="connsiteY3" fmla="*/ 245591 h 251941"/>
              <a:gd name="connsiteX4" fmla="*/ 6350 w 31179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79" h="251941">
                <a:moveTo>
                  <a:pt x="6350" y="6350"/>
                </a:moveTo>
                <a:lnTo>
                  <a:pt x="24829" y="6350"/>
                </a:lnTo>
                <a:lnTo>
                  <a:pt x="24829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0486" y="473690"/>
            <a:ext cx="31303" cy="251941"/>
          </a:xfrm>
          <a:custGeom>
            <a:avLst/>
            <a:gdLst>
              <a:gd name="connsiteX0" fmla="*/ 6350 w 31303"/>
              <a:gd name="connsiteY0" fmla="*/ 6350 h 251941"/>
              <a:gd name="connsiteX1" fmla="*/ 24953 w 31303"/>
              <a:gd name="connsiteY1" fmla="*/ 6350 h 251941"/>
              <a:gd name="connsiteX2" fmla="*/ 24953 w 31303"/>
              <a:gd name="connsiteY2" fmla="*/ 245591 h 251941"/>
              <a:gd name="connsiteX3" fmla="*/ 6350 w 31303"/>
              <a:gd name="connsiteY3" fmla="*/ 245591 h 251941"/>
              <a:gd name="connsiteX4" fmla="*/ 6350 w 31303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251941">
                <a:moveTo>
                  <a:pt x="6350" y="6350"/>
                </a:moveTo>
                <a:lnTo>
                  <a:pt x="24953" y="6350"/>
                </a:lnTo>
                <a:lnTo>
                  <a:pt x="24953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57897" y="491201"/>
            <a:ext cx="110753" cy="111497"/>
          </a:xfrm>
          <a:custGeom>
            <a:avLst/>
            <a:gdLst>
              <a:gd name="connsiteX0" fmla="*/ 0 w 110753"/>
              <a:gd name="connsiteY0" fmla="*/ 0 h 111497"/>
              <a:gd name="connsiteX1" fmla="*/ 18232 w 110753"/>
              <a:gd name="connsiteY1" fmla="*/ 0 h 111497"/>
              <a:gd name="connsiteX2" fmla="*/ 18232 w 110753"/>
              <a:gd name="connsiteY2" fmla="*/ 41423 h 111497"/>
              <a:gd name="connsiteX3" fmla="*/ 92397 w 110753"/>
              <a:gd name="connsiteY3" fmla="*/ 41423 h 111497"/>
              <a:gd name="connsiteX4" fmla="*/ 92397 w 110753"/>
              <a:gd name="connsiteY4" fmla="*/ 0 h 111497"/>
              <a:gd name="connsiteX5" fmla="*/ 110753 w 110753"/>
              <a:gd name="connsiteY5" fmla="*/ 0 h 111497"/>
              <a:gd name="connsiteX6" fmla="*/ 110753 w 110753"/>
              <a:gd name="connsiteY6" fmla="*/ 111497 h 111497"/>
              <a:gd name="connsiteX7" fmla="*/ 0 w 110753"/>
              <a:gd name="connsiteY7" fmla="*/ 111497 h 111497"/>
              <a:gd name="connsiteX8" fmla="*/ 0 w 110753"/>
              <a:gd name="connsiteY8" fmla="*/ 0 h 11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753" h="111497">
                <a:moveTo>
                  <a:pt x="0" y="0"/>
                </a:moveTo>
                <a:lnTo>
                  <a:pt x="18232" y="0"/>
                </a:lnTo>
                <a:lnTo>
                  <a:pt x="18232" y="41423"/>
                </a:lnTo>
                <a:lnTo>
                  <a:pt x="92397" y="41423"/>
                </a:lnTo>
                <a:lnTo>
                  <a:pt x="92397" y="0"/>
                </a:lnTo>
                <a:lnTo>
                  <a:pt x="110753" y="0"/>
                </a:lnTo>
                <a:lnTo>
                  <a:pt x="110753" y="111497"/>
                </a:lnTo>
                <a:lnTo>
                  <a:pt x="0" y="1114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90379" y="486613"/>
            <a:ext cx="198685" cy="80491"/>
          </a:xfrm>
          <a:custGeom>
            <a:avLst/>
            <a:gdLst>
              <a:gd name="connsiteX0" fmla="*/ 13022 w 198685"/>
              <a:gd name="connsiteY0" fmla="*/ 0 h 80491"/>
              <a:gd name="connsiteX1" fmla="*/ 185662 w 198685"/>
              <a:gd name="connsiteY1" fmla="*/ 0 h 80491"/>
              <a:gd name="connsiteX2" fmla="*/ 185662 w 198685"/>
              <a:gd name="connsiteY2" fmla="*/ 16743 h 80491"/>
              <a:gd name="connsiteX3" fmla="*/ 109512 w 198685"/>
              <a:gd name="connsiteY3" fmla="*/ 16743 h 80491"/>
              <a:gd name="connsiteX4" fmla="*/ 141821 w 198685"/>
              <a:gd name="connsiteY4" fmla="*/ 48244 h 80491"/>
              <a:gd name="connsiteX5" fmla="*/ 198685 w 198685"/>
              <a:gd name="connsiteY5" fmla="*/ 65360 h 80491"/>
              <a:gd name="connsiteX6" fmla="*/ 189011 w 198685"/>
              <a:gd name="connsiteY6" fmla="*/ 80491 h 80491"/>
              <a:gd name="connsiteX7" fmla="*/ 134875 w 198685"/>
              <a:gd name="connsiteY7" fmla="*/ 62817 h 80491"/>
              <a:gd name="connsiteX8" fmla="*/ 99591 w 198685"/>
              <a:gd name="connsiteY8" fmla="*/ 35099 h 80491"/>
              <a:gd name="connsiteX9" fmla="*/ 63375 w 198685"/>
              <a:gd name="connsiteY9" fmla="*/ 62817 h 80491"/>
              <a:gd name="connsiteX10" fmla="*/ 10913 w 198685"/>
              <a:gd name="connsiteY10" fmla="*/ 80243 h 80491"/>
              <a:gd name="connsiteX11" fmla="*/ 0 w 198685"/>
              <a:gd name="connsiteY11" fmla="*/ 65360 h 80491"/>
              <a:gd name="connsiteX12" fmla="*/ 57608 w 198685"/>
              <a:gd name="connsiteY12" fmla="*/ 48182 h 80491"/>
              <a:gd name="connsiteX13" fmla="*/ 89420 w 198685"/>
              <a:gd name="connsiteY13" fmla="*/ 16743 h 80491"/>
              <a:gd name="connsiteX14" fmla="*/ 13022 w 198685"/>
              <a:gd name="connsiteY14" fmla="*/ 16743 h 80491"/>
              <a:gd name="connsiteX15" fmla="*/ 13022 w 198685"/>
              <a:gd name="connsiteY15" fmla="*/ 0 h 80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8685" h="80491">
                <a:moveTo>
                  <a:pt x="13022" y="0"/>
                </a:moveTo>
                <a:lnTo>
                  <a:pt x="185662" y="0"/>
                </a:lnTo>
                <a:lnTo>
                  <a:pt x="185662" y="16743"/>
                </a:lnTo>
                <a:lnTo>
                  <a:pt x="109512" y="16743"/>
                </a:lnTo>
                <a:cubicBezTo>
                  <a:pt x="113315" y="27823"/>
                  <a:pt x="124085" y="38323"/>
                  <a:pt x="141821" y="48244"/>
                </a:cubicBezTo>
                <a:cubicBezTo>
                  <a:pt x="159556" y="58167"/>
                  <a:pt x="178511" y="63872"/>
                  <a:pt x="198685" y="65360"/>
                </a:cubicBezTo>
                <a:lnTo>
                  <a:pt x="189011" y="80491"/>
                </a:lnTo>
                <a:cubicBezTo>
                  <a:pt x="169912" y="77679"/>
                  <a:pt x="151866" y="71789"/>
                  <a:pt x="134875" y="62817"/>
                </a:cubicBezTo>
                <a:cubicBezTo>
                  <a:pt x="117884" y="53846"/>
                  <a:pt x="106122" y="44606"/>
                  <a:pt x="99591" y="35099"/>
                </a:cubicBezTo>
                <a:cubicBezTo>
                  <a:pt x="92562" y="44606"/>
                  <a:pt x="80491" y="53846"/>
                  <a:pt x="63375" y="62817"/>
                </a:cubicBezTo>
                <a:cubicBezTo>
                  <a:pt x="46260" y="71789"/>
                  <a:pt x="28773" y="77596"/>
                  <a:pt x="10913" y="80243"/>
                </a:cubicBezTo>
                <a:lnTo>
                  <a:pt x="0" y="65360"/>
                </a:lnTo>
                <a:cubicBezTo>
                  <a:pt x="20835" y="63706"/>
                  <a:pt x="40038" y="57980"/>
                  <a:pt x="57608" y="48182"/>
                </a:cubicBezTo>
                <a:cubicBezTo>
                  <a:pt x="75178" y="38385"/>
                  <a:pt x="85782" y="27905"/>
                  <a:pt x="89420" y="16743"/>
                </a:cubicBezTo>
                <a:lnTo>
                  <a:pt x="13022" y="16743"/>
                </a:lnTo>
                <a:lnTo>
                  <a:pt x="1302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54400" y="480039"/>
            <a:ext cx="59903" cy="239241"/>
          </a:xfrm>
          <a:custGeom>
            <a:avLst/>
            <a:gdLst>
              <a:gd name="connsiteX0" fmla="*/ 0 w 59903"/>
              <a:gd name="connsiteY0" fmla="*/ 0 h 239241"/>
              <a:gd name="connsiteX1" fmla="*/ 18479 w 59903"/>
              <a:gd name="connsiteY1" fmla="*/ 0 h 239241"/>
              <a:gd name="connsiteX2" fmla="*/ 18479 w 59903"/>
              <a:gd name="connsiteY2" fmla="*/ 97235 h 239241"/>
              <a:gd name="connsiteX3" fmla="*/ 59903 w 59903"/>
              <a:gd name="connsiteY3" fmla="*/ 97235 h 239241"/>
              <a:gd name="connsiteX4" fmla="*/ 59903 w 59903"/>
              <a:gd name="connsiteY4" fmla="*/ 113729 h 239241"/>
              <a:gd name="connsiteX5" fmla="*/ 18479 w 59903"/>
              <a:gd name="connsiteY5" fmla="*/ 113729 h 239241"/>
              <a:gd name="connsiteX6" fmla="*/ 18479 w 59903"/>
              <a:gd name="connsiteY6" fmla="*/ 239241 h 239241"/>
              <a:gd name="connsiteX7" fmla="*/ 0 w 59903"/>
              <a:gd name="connsiteY7" fmla="*/ 239241 h 239241"/>
              <a:gd name="connsiteX8" fmla="*/ 0 w 59903"/>
              <a:gd name="connsiteY8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903" h="239241">
                <a:moveTo>
                  <a:pt x="0" y="0"/>
                </a:moveTo>
                <a:lnTo>
                  <a:pt x="18479" y="0"/>
                </a:lnTo>
                <a:lnTo>
                  <a:pt x="18479" y="97235"/>
                </a:lnTo>
                <a:lnTo>
                  <a:pt x="59903" y="97235"/>
                </a:lnTo>
                <a:lnTo>
                  <a:pt x="59903" y="113729"/>
                </a:lnTo>
                <a:lnTo>
                  <a:pt x="18479" y="113729"/>
                </a:lnTo>
                <a:lnTo>
                  <a:pt x="18479" y="239241"/>
                </a:lnTo>
                <a:lnTo>
                  <a:pt x="0" y="23924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13300" y="480039"/>
            <a:ext cx="18602" cy="141263"/>
          </a:xfrm>
          <a:custGeom>
            <a:avLst/>
            <a:gdLst>
              <a:gd name="connsiteX0" fmla="*/ 9301 w 18602"/>
              <a:gd name="connsiteY0" fmla="*/ 0 h 141263"/>
              <a:gd name="connsiteX1" fmla="*/ 9301 w 18602"/>
              <a:gd name="connsiteY1" fmla="*/ 141263 h 14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2" h="141263">
                <a:moveTo>
                  <a:pt x="9301" y="0"/>
                </a:moveTo>
                <a:lnTo>
                  <a:pt x="9301" y="1412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469900"/>
            <a:ext cx="4572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469900"/>
            <a:ext cx="1003300" cy="254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8C2555-858E-44AB-85CF-05319582A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89" y="1247775"/>
            <a:ext cx="10060137" cy="4362450"/>
          </a:xfrm>
          <a:prstGeom prst="rect">
            <a:avLst/>
          </a:prstGeom>
        </p:spPr>
      </p:pic>
      <p:sp>
        <p:nvSpPr>
          <p:cNvPr id="23" name="TextBox 1">
            <a:extLst>
              <a:ext uri="{FF2B5EF4-FFF2-40B4-BE49-F238E27FC236}">
                <a16:creationId xmlns:a16="http://schemas.microsoft.com/office/drawing/2014/main" id="{AB50B396-A89C-465A-AA6D-C016072ED8E6}"/>
              </a:ext>
            </a:extLst>
          </p:cNvPr>
          <p:cNvSpPr txBox="1"/>
          <p:nvPr/>
        </p:nvSpPr>
        <p:spPr>
          <a:xfrm>
            <a:off x="5423892" y="5837919"/>
            <a:ext cx="761427" cy="3270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github</a:t>
            </a:r>
            <a:endParaRPr lang="en-US" altLang="zh-CN" sz="18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0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5187" y="480536"/>
            <a:ext cx="142999" cy="47749"/>
          </a:xfrm>
          <a:custGeom>
            <a:avLst/>
            <a:gdLst>
              <a:gd name="connsiteX0" fmla="*/ 62507 w 142999"/>
              <a:gd name="connsiteY0" fmla="*/ 0 h 47749"/>
              <a:gd name="connsiteX1" fmla="*/ 80987 w 142999"/>
              <a:gd name="connsiteY1" fmla="*/ 0 h 47749"/>
              <a:gd name="connsiteX2" fmla="*/ 80987 w 142999"/>
              <a:gd name="connsiteY2" fmla="*/ 31253 h 47749"/>
              <a:gd name="connsiteX3" fmla="*/ 142999 w 142999"/>
              <a:gd name="connsiteY3" fmla="*/ 31253 h 47749"/>
              <a:gd name="connsiteX4" fmla="*/ 142999 w 142999"/>
              <a:gd name="connsiteY4" fmla="*/ 47749 h 47749"/>
              <a:gd name="connsiteX5" fmla="*/ 0 w 142999"/>
              <a:gd name="connsiteY5" fmla="*/ 47749 h 47749"/>
              <a:gd name="connsiteX6" fmla="*/ 0 w 142999"/>
              <a:gd name="connsiteY6" fmla="*/ 31253 h 47749"/>
              <a:gd name="connsiteX7" fmla="*/ 62507 w 142999"/>
              <a:gd name="connsiteY7" fmla="*/ 31253 h 47749"/>
              <a:gd name="connsiteX8" fmla="*/ 62507 w 142999"/>
              <a:gd name="connsiteY8" fmla="*/ 0 h 4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2999" h="47749">
                <a:moveTo>
                  <a:pt x="62507" y="0"/>
                </a:moveTo>
                <a:lnTo>
                  <a:pt x="80987" y="0"/>
                </a:lnTo>
                <a:lnTo>
                  <a:pt x="80987" y="31253"/>
                </a:lnTo>
                <a:lnTo>
                  <a:pt x="142999" y="31253"/>
                </a:lnTo>
                <a:lnTo>
                  <a:pt x="142999" y="47749"/>
                </a:lnTo>
                <a:lnTo>
                  <a:pt x="0" y="47749"/>
                </a:lnTo>
                <a:lnTo>
                  <a:pt x="0" y="31253"/>
                </a:lnTo>
                <a:lnTo>
                  <a:pt x="62507" y="31253"/>
                </a:lnTo>
                <a:lnTo>
                  <a:pt x="625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1456" y="480039"/>
            <a:ext cx="18479" cy="239241"/>
          </a:xfrm>
          <a:custGeom>
            <a:avLst/>
            <a:gdLst>
              <a:gd name="connsiteX0" fmla="*/ 9239 w 18479"/>
              <a:gd name="connsiteY0" fmla="*/ 0 h 239241"/>
              <a:gd name="connsiteX1" fmla="*/ 9239 w 18479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239241">
                <a:moveTo>
                  <a:pt x="9239" y="0"/>
                </a:moveTo>
                <a:lnTo>
                  <a:pt x="9239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6836" y="480039"/>
            <a:ext cx="18603" cy="239241"/>
          </a:xfrm>
          <a:custGeom>
            <a:avLst/>
            <a:gdLst>
              <a:gd name="connsiteX0" fmla="*/ 9301 w 18603"/>
              <a:gd name="connsiteY0" fmla="*/ 0 h 239241"/>
              <a:gd name="connsiteX1" fmla="*/ 9301 w 18603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239241">
                <a:moveTo>
                  <a:pt x="9301" y="0"/>
                </a:moveTo>
                <a:lnTo>
                  <a:pt x="9301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2667" y="649431"/>
            <a:ext cx="179387" cy="32791"/>
          </a:xfrm>
          <a:custGeom>
            <a:avLst/>
            <a:gdLst>
              <a:gd name="connsiteX0" fmla="*/ 171921 w 179387"/>
              <a:gd name="connsiteY0" fmla="*/ 6350 h 32791"/>
              <a:gd name="connsiteX1" fmla="*/ 173037 w 179387"/>
              <a:gd name="connsiteY1" fmla="*/ 22349 h 32791"/>
              <a:gd name="connsiteX2" fmla="*/ 96204 w 179387"/>
              <a:gd name="connsiteY2" fmla="*/ 25201 h 32791"/>
              <a:gd name="connsiteX3" fmla="*/ 8086 w 179387"/>
              <a:gd name="connsiteY3" fmla="*/ 26441 h 32791"/>
              <a:gd name="connsiteX4" fmla="*/ 6350 w 179387"/>
              <a:gd name="connsiteY4" fmla="*/ 10442 h 32791"/>
              <a:gd name="connsiteX5" fmla="*/ 95708 w 179387"/>
              <a:gd name="connsiteY5" fmla="*/ 9202 h 32791"/>
              <a:gd name="connsiteX6" fmla="*/ 171921 w 179387"/>
              <a:gd name="connsiteY6" fmla="*/ 6350 h 32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387" h="32791">
                <a:moveTo>
                  <a:pt x="171921" y="6350"/>
                </a:moveTo>
                <a:lnTo>
                  <a:pt x="173037" y="22349"/>
                </a:lnTo>
                <a:cubicBezTo>
                  <a:pt x="160056" y="23423"/>
                  <a:pt x="134445" y="24374"/>
                  <a:pt x="96204" y="25201"/>
                </a:cubicBezTo>
                <a:cubicBezTo>
                  <a:pt x="57964" y="26028"/>
                  <a:pt x="28591" y="26441"/>
                  <a:pt x="8086" y="26441"/>
                </a:cubicBezTo>
                <a:lnTo>
                  <a:pt x="6350" y="10442"/>
                </a:lnTo>
                <a:cubicBezTo>
                  <a:pt x="27682" y="10442"/>
                  <a:pt x="57468" y="10029"/>
                  <a:pt x="95708" y="9202"/>
                </a:cubicBezTo>
                <a:cubicBezTo>
                  <a:pt x="133949" y="8375"/>
                  <a:pt x="159353" y="7424"/>
                  <a:pt x="1719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9099" y="550336"/>
            <a:ext cx="95671" cy="68882"/>
          </a:xfrm>
          <a:custGeom>
            <a:avLst/>
            <a:gdLst>
              <a:gd name="connsiteX0" fmla="*/ 48021 w 95671"/>
              <a:gd name="connsiteY0" fmla="*/ 6350 h 68882"/>
              <a:gd name="connsiteX1" fmla="*/ 17636 w 95671"/>
              <a:gd name="connsiteY1" fmla="*/ 14349 h 68882"/>
              <a:gd name="connsiteX2" fmla="*/ 6350 w 95671"/>
              <a:gd name="connsiteY2" fmla="*/ 34875 h 68882"/>
              <a:gd name="connsiteX3" fmla="*/ 17326 w 95671"/>
              <a:gd name="connsiteY3" fmla="*/ 54843 h 68882"/>
              <a:gd name="connsiteX4" fmla="*/ 48021 w 95671"/>
              <a:gd name="connsiteY4" fmla="*/ 62532 h 68882"/>
              <a:gd name="connsiteX5" fmla="*/ 78469 w 95671"/>
              <a:gd name="connsiteY5" fmla="*/ 54781 h 68882"/>
              <a:gd name="connsiteX6" fmla="*/ 89321 w 95671"/>
              <a:gd name="connsiteY6" fmla="*/ 34875 h 68882"/>
              <a:gd name="connsiteX7" fmla="*/ 78221 w 95671"/>
              <a:gd name="connsiteY7" fmla="*/ 14411 h 68882"/>
              <a:gd name="connsiteX8" fmla="*/ 48021 w 95671"/>
              <a:gd name="connsiteY8" fmla="*/ 6350 h 68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671" h="68882">
                <a:moveTo>
                  <a:pt x="48021" y="6350"/>
                </a:moveTo>
                <a:cubicBezTo>
                  <a:pt x="35288" y="6350"/>
                  <a:pt x="25160" y="9016"/>
                  <a:pt x="17636" y="14349"/>
                </a:cubicBezTo>
                <a:cubicBezTo>
                  <a:pt x="10112" y="19682"/>
                  <a:pt x="6350" y="26524"/>
                  <a:pt x="6350" y="34875"/>
                </a:cubicBezTo>
                <a:cubicBezTo>
                  <a:pt x="6350" y="43060"/>
                  <a:pt x="10008" y="49716"/>
                  <a:pt x="17326" y="54843"/>
                </a:cubicBezTo>
                <a:cubicBezTo>
                  <a:pt x="24643" y="59969"/>
                  <a:pt x="34875" y="62532"/>
                  <a:pt x="48021" y="62532"/>
                </a:cubicBezTo>
                <a:cubicBezTo>
                  <a:pt x="61085" y="62532"/>
                  <a:pt x="71234" y="59948"/>
                  <a:pt x="78469" y="54781"/>
                </a:cubicBezTo>
                <a:cubicBezTo>
                  <a:pt x="85704" y="49613"/>
                  <a:pt x="89321" y="42978"/>
                  <a:pt x="89321" y="34875"/>
                </a:cubicBezTo>
                <a:cubicBezTo>
                  <a:pt x="89321" y="26607"/>
                  <a:pt x="85621" y="19785"/>
                  <a:pt x="78221" y="14411"/>
                </a:cubicBezTo>
                <a:cubicBezTo>
                  <a:pt x="70821" y="9037"/>
                  <a:pt x="60754" y="6350"/>
                  <a:pt x="480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775" y="534709"/>
            <a:ext cx="174922" cy="151606"/>
          </a:xfrm>
          <a:custGeom>
            <a:avLst/>
            <a:gdLst>
              <a:gd name="connsiteX0" fmla="*/ 86345 w 174922"/>
              <a:gd name="connsiteY0" fmla="*/ 6350 h 151606"/>
              <a:gd name="connsiteX1" fmla="*/ 130187 w 174922"/>
              <a:gd name="connsiteY1" fmla="*/ 18504 h 151606"/>
              <a:gd name="connsiteX2" fmla="*/ 146248 w 174922"/>
              <a:gd name="connsiteY2" fmla="*/ 49014 h 151606"/>
              <a:gd name="connsiteX3" fmla="*/ 132853 w 174922"/>
              <a:gd name="connsiteY3" fmla="*/ 79213 h 151606"/>
              <a:gd name="connsiteX4" fmla="*/ 95150 w 174922"/>
              <a:gd name="connsiteY4" fmla="*/ 93662 h 151606"/>
              <a:gd name="connsiteX5" fmla="*/ 95150 w 174922"/>
              <a:gd name="connsiteY5" fmla="*/ 128016 h 151606"/>
              <a:gd name="connsiteX6" fmla="*/ 140047 w 174922"/>
              <a:gd name="connsiteY6" fmla="*/ 126528 h 151606"/>
              <a:gd name="connsiteX7" fmla="*/ 167580 w 174922"/>
              <a:gd name="connsiteY7" fmla="*/ 125164 h 151606"/>
              <a:gd name="connsiteX8" fmla="*/ 168572 w 174922"/>
              <a:gd name="connsiteY8" fmla="*/ 141163 h 151606"/>
              <a:gd name="connsiteX9" fmla="*/ 93600 w 174922"/>
              <a:gd name="connsiteY9" fmla="*/ 144016 h 151606"/>
              <a:gd name="connsiteX10" fmla="*/ 8086 w 174922"/>
              <a:gd name="connsiteY10" fmla="*/ 145256 h 151606"/>
              <a:gd name="connsiteX11" fmla="*/ 6350 w 174922"/>
              <a:gd name="connsiteY11" fmla="*/ 129009 h 151606"/>
              <a:gd name="connsiteX12" fmla="*/ 76919 w 174922"/>
              <a:gd name="connsiteY12" fmla="*/ 128265 h 151606"/>
              <a:gd name="connsiteX13" fmla="*/ 76919 w 174922"/>
              <a:gd name="connsiteY13" fmla="*/ 93662 h 151606"/>
              <a:gd name="connsiteX14" fmla="*/ 39092 w 174922"/>
              <a:gd name="connsiteY14" fmla="*/ 79585 h 151606"/>
              <a:gd name="connsiteX15" fmla="*/ 25821 w 174922"/>
              <a:gd name="connsiteY15" fmla="*/ 50502 h 151606"/>
              <a:gd name="connsiteX16" fmla="*/ 42068 w 174922"/>
              <a:gd name="connsiteY16" fmla="*/ 18566 h 151606"/>
              <a:gd name="connsiteX17" fmla="*/ 86345 w 174922"/>
              <a:gd name="connsiteY17" fmla="*/ 6350 h 151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74922" h="151606">
                <a:moveTo>
                  <a:pt x="86345" y="6350"/>
                </a:moveTo>
                <a:cubicBezTo>
                  <a:pt x="104865" y="6350"/>
                  <a:pt x="119480" y="10401"/>
                  <a:pt x="130187" y="18504"/>
                </a:cubicBezTo>
                <a:cubicBezTo>
                  <a:pt x="140894" y="26607"/>
                  <a:pt x="146248" y="36777"/>
                  <a:pt x="146248" y="49014"/>
                </a:cubicBezTo>
                <a:cubicBezTo>
                  <a:pt x="146248" y="61003"/>
                  <a:pt x="141783" y="71069"/>
                  <a:pt x="132853" y="79213"/>
                </a:cubicBezTo>
                <a:cubicBezTo>
                  <a:pt x="123924" y="87357"/>
                  <a:pt x="111356" y="92174"/>
                  <a:pt x="95150" y="93662"/>
                </a:cubicBezTo>
                <a:lnTo>
                  <a:pt x="95150" y="128016"/>
                </a:lnTo>
                <a:lnTo>
                  <a:pt x="140047" y="126528"/>
                </a:lnTo>
                <a:cubicBezTo>
                  <a:pt x="153359" y="126115"/>
                  <a:pt x="162536" y="125660"/>
                  <a:pt x="167580" y="125164"/>
                </a:cubicBezTo>
                <a:lnTo>
                  <a:pt x="168572" y="141163"/>
                </a:lnTo>
                <a:cubicBezTo>
                  <a:pt x="155508" y="142238"/>
                  <a:pt x="130518" y="143189"/>
                  <a:pt x="93600" y="144016"/>
                </a:cubicBezTo>
                <a:cubicBezTo>
                  <a:pt x="56682" y="144842"/>
                  <a:pt x="28178" y="145256"/>
                  <a:pt x="8086" y="145256"/>
                </a:cubicBezTo>
                <a:lnTo>
                  <a:pt x="6350" y="129009"/>
                </a:lnTo>
                <a:cubicBezTo>
                  <a:pt x="31320" y="129009"/>
                  <a:pt x="54843" y="128761"/>
                  <a:pt x="76919" y="128265"/>
                </a:cubicBezTo>
                <a:lnTo>
                  <a:pt x="76919" y="93662"/>
                </a:lnTo>
                <a:cubicBezTo>
                  <a:pt x="60548" y="92174"/>
                  <a:pt x="47939" y="87482"/>
                  <a:pt x="39092" y="79585"/>
                </a:cubicBezTo>
                <a:cubicBezTo>
                  <a:pt x="30245" y="71689"/>
                  <a:pt x="25821" y="61995"/>
                  <a:pt x="25821" y="50502"/>
                </a:cubicBezTo>
                <a:cubicBezTo>
                  <a:pt x="25821" y="37355"/>
                  <a:pt x="31237" y="26710"/>
                  <a:pt x="42068" y="18566"/>
                </a:cubicBezTo>
                <a:cubicBezTo>
                  <a:pt x="52900" y="10422"/>
                  <a:pt x="67658" y="6350"/>
                  <a:pt x="86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254" y="508292"/>
            <a:ext cx="101128" cy="93935"/>
          </a:xfrm>
          <a:custGeom>
            <a:avLst/>
            <a:gdLst>
              <a:gd name="connsiteX0" fmla="*/ 50502 w 101128"/>
              <a:gd name="connsiteY0" fmla="*/ 6350 h 93935"/>
              <a:gd name="connsiteX1" fmla="*/ 19000 w 101128"/>
              <a:gd name="connsiteY1" fmla="*/ 17760 h 93935"/>
              <a:gd name="connsiteX2" fmla="*/ 6350 w 101128"/>
              <a:gd name="connsiteY2" fmla="*/ 46905 h 93935"/>
              <a:gd name="connsiteX3" fmla="*/ 19310 w 101128"/>
              <a:gd name="connsiteY3" fmla="*/ 76237 h 93935"/>
              <a:gd name="connsiteX4" fmla="*/ 50502 w 101128"/>
              <a:gd name="connsiteY4" fmla="*/ 87585 h 93935"/>
              <a:gd name="connsiteX5" fmla="*/ 82004 w 101128"/>
              <a:gd name="connsiteY5" fmla="*/ 76237 h 93935"/>
              <a:gd name="connsiteX6" fmla="*/ 94778 w 101128"/>
              <a:gd name="connsiteY6" fmla="*/ 46905 h 93935"/>
              <a:gd name="connsiteX7" fmla="*/ 82128 w 101128"/>
              <a:gd name="connsiteY7" fmla="*/ 17636 h 93935"/>
              <a:gd name="connsiteX8" fmla="*/ 50502 w 101128"/>
              <a:gd name="connsiteY8" fmla="*/ 6350 h 9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128" h="93935">
                <a:moveTo>
                  <a:pt x="50502" y="6350"/>
                </a:moveTo>
                <a:cubicBezTo>
                  <a:pt x="37934" y="6350"/>
                  <a:pt x="27433" y="10153"/>
                  <a:pt x="19000" y="17760"/>
                </a:cubicBezTo>
                <a:cubicBezTo>
                  <a:pt x="10566" y="25366"/>
                  <a:pt x="6350" y="35082"/>
                  <a:pt x="6350" y="46905"/>
                </a:cubicBezTo>
                <a:cubicBezTo>
                  <a:pt x="6350" y="58894"/>
                  <a:pt x="10670" y="68671"/>
                  <a:pt x="19310" y="76237"/>
                </a:cubicBezTo>
                <a:cubicBezTo>
                  <a:pt x="27950" y="83802"/>
                  <a:pt x="38348" y="87585"/>
                  <a:pt x="50502" y="87585"/>
                </a:cubicBezTo>
                <a:cubicBezTo>
                  <a:pt x="62987" y="87585"/>
                  <a:pt x="73487" y="83802"/>
                  <a:pt x="82004" y="76237"/>
                </a:cubicBezTo>
                <a:cubicBezTo>
                  <a:pt x="90520" y="68671"/>
                  <a:pt x="94778" y="58894"/>
                  <a:pt x="94778" y="46905"/>
                </a:cubicBezTo>
                <a:cubicBezTo>
                  <a:pt x="94778" y="34916"/>
                  <a:pt x="90561" y="25160"/>
                  <a:pt x="82128" y="17636"/>
                </a:cubicBezTo>
                <a:cubicBezTo>
                  <a:pt x="73694" y="10112"/>
                  <a:pt x="63152" y="6350"/>
                  <a:pt x="505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0154" y="491921"/>
            <a:ext cx="139203" cy="126801"/>
          </a:xfrm>
          <a:custGeom>
            <a:avLst/>
            <a:gdLst>
              <a:gd name="connsiteX0" fmla="*/ 69601 w 139203"/>
              <a:gd name="connsiteY0" fmla="*/ 6350 h 126801"/>
              <a:gd name="connsiteX1" fmla="*/ 114684 w 139203"/>
              <a:gd name="connsiteY1" fmla="*/ 22845 h 126801"/>
              <a:gd name="connsiteX2" fmla="*/ 132853 w 139203"/>
              <a:gd name="connsiteY2" fmla="*/ 63276 h 126801"/>
              <a:gd name="connsiteX3" fmla="*/ 114746 w 139203"/>
              <a:gd name="connsiteY3" fmla="*/ 104266 h 126801"/>
              <a:gd name="connsiteX4" fmla="*/ 69601 w 139203"/>
              <a:gd name="connsiteY4" fmla="*/ 120451 h 126801"/>
              <a:gd name="connsiteX5" fmla="*/ 24581 w 139203"/>
              <a:gd name="connsiteY5" fmla="*/ 104204 h 126801"/>
              <a:gd name="connsiteX6" fmla="*/ 6350 w 139203"/>
              <a:gd name="connsiteY6" fmla="*/ 63276 h 126801"/>
              <a:gd name="connsiteX7" fmla="*/ 24457 w 139203"/>
              <a:gd name="connsiteY7" fmla="*/ 22721 h 126801"/>
              <a:gd name="connsiteX8" fmla="*/ 69601 w 139203"/>
              <a:gd name="connsiteY8" fmla="*/ 6350 h 12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9203" h="126801">
                <a:moveTo>
                  <a:pt x="69601" y="6350"/>
                </a:moveTo>
                <a:cubicBezTo>
                  <a:pt x="87543" y="6350"/>
                  <a:pt x="102571" y="11848"/>
                  <a:pt x="114684" y="22845"/>
                </a:cubicBezTo>
                <a:cubicBezTo>
                  <a:pt x="126797" y="33841"/>
                  <a:pt x="132853" y="47319"/>
                  <a:pt x="132853" y="63276"/>
                </a:cubicBezTo>
                <a:cubicBezTo>
                  <a:pt x="132853" y="79813"/>
                  <a:pt x="126818" y="93476"/>
                  <a:pt x="114746" y="104266"/>
                </a:cubicBezTo>
                <a:cubicBezTo>
                  <a:pt x="102674" y="115056"/>
                  <a:pt x="87626" y="120451"/>
                  <a:pt x="69601" y="120451"/>
                </a:cubicBezTo>
                <a:cubicBezTo>
                  <a:pt x="51742" y="120451"/>
                  <a:pt x="36735" y="115035"/>
                  <a:pt x="24581" y="104204"/>
                </a:cubicBezTo>
                <a:cubicBezTo>
                  <a:pt x="12427" y="93373"/>
                  <a:pt x="6350" y="79730"/>
                  <a:pt x="6350" y="63276"/>
                </a:cubicBezTo>
                <a:cubicBezTo>
                  <a:pt x="6350" y="47153"/>
                  <a:pt x="12385" y="33635"/>
                  <a:pt x="24457" y="22721"/>
                </a:cubicBezTo>
                <a:cubicBezTo>
                  <a:pt x="36528" y="11807"/>
                  <a:pt x="51577" y="6350"/>
                  <a:pt x="696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837" y="474186"/>
            <a:ext cx="155698" cy="60449"/>
          </a:xfrm>
          <a:custGeom>
            <a:avLst/>
            <a:gdLst>
              <a:gd name="connsiteX0" fmla="*/ 68857 w 155698"/>
              <a:gd name="connsiteY0" fmla="*/ 6350 h 60449"/>
              <a:gd name="connsiteX1" fmla="*/ 87337 w 155698"/>
              <a:gd name="connsiteY1" fmla="*/ 6350 h 60449"/>
              <a:gd name="connsiteX2" fmla="*/ 87337 w 155698"/>
              <a:gd name="connsiteY2" fmla="*/ 37603 h 60449"/>
              <a:gd name="connsiteX3" fmla="*/ 149348 w 155698"/>
              <a:gd name="connsiteY3" fmla="*/ 37603 h 60449"/>
              <a:gd name="connsiteX4" fmla="*/ 149348 w 155698"/>
              <a:gd name="connsiteY4" fmla="*/ 54099 h 60449"/>
              <a:gd name="connsiteX5" fmla="*/ 6350 w 155698"/>
              <a:gd name="connsiteY5" fmla="*/ 54099 h 60449"/>
              <a:gd name="connsiteX6" fmla="*/ 6350 w 155698"/>
              <a:gd name="connsiteY6" fmla="*/ 37603 h 60449"/>
              <a:gd name="connsiteX7" fmla="*/ 68857 w 155698"/>
              <a:gd name="connsiteY7" fmla="*/ 37603 h 60449"/>
              <a:gd name="connsiteX8" fmla="*/ 68857 w 155698"/>
              <a:gd name="connsiteY8" fmla="*/ 6350 h 60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98" h="60449">
                <a:moveTo>
                  <a:pt x="68857" y="6350"/>
                </a:moveTo>
                <a:lnTo>
                  <a:pt x="87337" y="6350"/>
                </a:lnTo>
                <a:lnTo>
                  <a:pt x="87337" y="37603"/>
                </a:lnTo>
                <a:lnTo>
                  <a:pt x="149348" y="37603"/>
                </a:lnTo>
                <a:lnTo>
                  <a:pt x="149348" y="54099"/>
                </a:lnTo>
                <a:lnTo>
                  <a:pt x="6350" y="54099"/>
                </a:lnTo>
                <a:lnTo>
                  <a:pt x="6350" y="37603"/>
                </a:lnTo>
                <a:lnTo>
                  <a:pt x="68857" y="37603"/>
                </a:lnTo>
                <a:lnTo>
                  <a:pt x="688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25106" y="473690"/>
            <a:ext cx="31179" cy="251941"/>
          </a:xfrm>
          <a:custGeom>
            <a:avLst/>
            <a:gdLst>
              <a:gd name="connsiteX0" fmla="*/ 6350 w 31179"/>
              <a:gd name="connsiteY0" fmla="*/ 6350 h 251941"/>
              <a:gd name="connsiteX1" fmla="*/ 24829 w 31179"/>
              <a:gd name="connsiteY1" fmla="*/ 6350 h 251941"/>
              <a:gd name="connsiteX2" fmla="*/ 24829 w 31179"/>
              <a:gd name="connsiteY2" fmla="*/ 245591 h 251941"/>
              <a:gd name="connsiteX3" fmla="*/ 6350 w 31179"/>
              <a:gd name="connsiteY3" fmla="*/ 245591 h 251941"/>
              <a:gd name="connsiteX4" fmla="*/ 6350 w 31179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79" h="251941">
                <a:moveTo>
                  <a:pt x="6350" y="6350"/>
                </a:moveTo>
                <a:lnTo>
                  <a:pt x="24829" y="6350"/>
                </a:lnTo>
                <a:lnTo>
                  <a:pt x="24829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0486" y="473690"/>
            <a:ext cx="31303" cy="251941"/>
          </a:xfrm>
          <a:custGeom>
            <a:avLst/>
            <a:gdLst>
              <a:gd name="connsiteX0" fmla="*/ 6350 w 31303"/>
              <a:gd name="connsiteY0" fmla="*/ 6350 h 251941"/>
              <a:gd name="connsiteX1" fmla="*/ 24953 w 31303"/>
              <a:gd name="connsiteY1" fmla="*/ 6350 h 251941"/>
              <a:gd name="connsiteX2" fmla="*/ 24953 w 31303"/>
              <a:gd name="connsiteY2" fmla="*/ 245591 h 251941"/>
              <a:gd name="connsiteX3" fmla="*/ 6350 w 31303"/>
              <a:gd name="connsiteY3" fmla="*/ 245591 h 251941"/>
              <a:gd name="connsiteX4" fmla="*/ 6350 w 31303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251941">
                <a:moveTo>
                  <a:pt x="6350" y="6350"/>
                </a:moveTo>
                <a:lnTo>
                  <a:pt x="24953" y="6350"/>
                </a:lnTo>
                <a:lnTo>
                  <a:pt x="24953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57897" y="491201"/>
            <a:ext cx="110753" cy="111497"/>
          </a:xfrm>
          <a:custGeom>
            <a:avLst/>
            <a:gdLst>
              <a:gd name="connsiteX0" fmla="*/ 0 w 110753"/>
              <a:gd name="connsiteY0" fmla="*/ 0 h 111497"/>
              <a:gd name="connsiteX1" fmla="*/ 18232 w 110753"/>
              <a:gd name="connsiteY1" fmla="*/ 0 h 111497"/>
              <a:gd name="connsiteX2" fmla="*/ 18232 w 110753"/>
              <a:gd name="connsiteY2" fmla="*/ 41423 h 111497"/>
              <a:gd name="connsiteX3" fmla="*/ 92397 w 110753"/>
              <a:gd name="connsiteY3" fmla="*/ 41423 h 111497"/>
              <a:gd name="connsiteX4" fmla="*/ 92397 w 110753"/>
              <a:gd name="connsiteY4" fmla="*/ 0 h 111497"/>
              <a:gd name="connsiteX5" fmla="*/ 110753 w 110753"/>
              <a:gd name="connsiteY5" fmla="*/ 0 h 111497"/>
              <a:gd name="connsiteX6" fmla="*/ 110753 w 110753"/>
              <a:gd name="connsiteY6" fmla="*/ 111497 h 111497"/>
              <a:gd name="connsiteX7" fmla="*/ 0 w 110753"/>
              <a:gd name="connsiteY7" fmla="*/ 111497 h 111497"/>
              <a:gd name="connsiteX8" fmla="*/ 0 w 110753"/>
              <a:gd name="connsiteY8" fmla="*/ 0 h 11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753" h="111497">
                <a:moveTo>
                  <a:pt x="0" y="0"/>
                </a:moveTo>
                <a:lnTo>
                  <a:pt x="18232" y="0"/>
                </a:lnTo>
                <a:lnTo>
                  <a:pt x="18232" y="41423"/>
                </a:lnTo>
                <a:lnTo>
                  <a:pt x="92397" y="41423"/>
                </a:lnTo>
                <a:lnTo>
                  <a:pt x="92397" y="0"/>
                </a:lnTo>
                <a:lnTo>
                  <a:pt x="110753" y="0"/>
                </a:lnTo>
                <a:lnTo>
                  <a:pt x="110753" y="111497"/>
                </a:lnTo>
                <a:lnTo>
                  <a:pt x="0" y="1114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90379" y="486613"/>
            <a:ext cx="198685" cy="80491"/>
          </a:xfrm>
          <a:custGeom>
            <a:avLst/>
            <a:gdLst>
              <a:gd name="connsiteX0" fmla="*/ 13022 w 198685"/>
              <a:gd name="connsiteY0" fmla="*/ 0 h 80491"/>
              <a:gd name="connsiteX1" fmla="*/ 185662 w 198685"/>
              <a:gd name="connsiteY1" fmla="*/ 0 h 80491"/>
              <a:gd name="connsiteX2" fmla="*/ 185662 w 198685"/>
              <a:gd name="connsiteY2" fmla="*/ 16743 h 80491"/>
              <a:gd name="connsiteX3" fmla="*/ 109512 w 198685"/>
              <a:gd name="connsiteY3" fmla="*/ 16743 h 80491"/>
              <a:gd name="connsiteX4" fmla="*/ 141821 w 198685"/>
              <a:gd name="connsiteY4" fmla="*/ 48244 h 80491"/>
              <a:gd name="connsiteX5" fmla="*/ 198685 w 198685"/>
              <a:gd name="connsiteY5" fmla="*/ 65360 h 80491"/>
              <a:gd name="connsiteX6" fmla="*/ 189011 w 198685"/>
              <a:gd name="connsiteY6" fmla="*/ 80491 h 80491"/>
              <a:gd name="connsiteX7" fmla="*/ 134875 w 198685"/>
              <a:gd name="connsiteY7" fmla="*/ 62817 h 80491"/>
              <a:gd name="connsiteX8" fmla="*/ 99591 w 198685"/>
              <a:gd name="connsiteY8" fmla="*/ 35099 h 80491"/>
              <a:gd name="connsiteX9" fmla="*/ 63375 w 198685"/>
              <a:gd name="connsiteY9" fmla="*/ 62817 h 80491"/>
              <a:gd name="connsiteX10" fmla="*/ 10913 w 198685"/>
              <a:gd name="connsiteY10" fmla="*/ 80243 h 80491"/>
              <a:gd name="connsiteX11" fmla="*/ 0 w 198685"/>
              <a:gd name="connsiteY11" fmla="*/ 65360 h 80491"/>
              <a:gd name="connsiteX12" fmla="*/ 57608 w 198685"/>
              <a:gd name="connsiteY12" fmla="*/ 48182 h 80491"/>
              <a:gd name="connsiteX13" fmla="*/ 89420 w 198685"/>
              <a:gd name="connsiteY13" fmla="*/ 16743 h 80491"/>
              <a:gd name="connsiteX14" fmla="*/ 13022 w 198685"/>
              <a:gd name="connsiteY14" fmla="*/ 16743 h 80491"/>
              <a:gd name="connsiteX15" fmla="*/ 13022 w 198685"/>
              <a:gd name="connsiteY15" fmla="*/ 0 h 80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8685" h="80491">
                <a:moveTo>
                  <a:pt x="13022" y="0"/>
                </a:moveTo>
                <a:lnTo>
                  <a:pt x="185662" y="0"/>
                </a:lnTo>
                <a:lnTo>
                  <a:pt x="185662" y="16743"/>
                </a:lnTo>
                <a:lnTo>
                  <a:pt x="109512" y="16743"/>
                </a:lnTo>
                <a:cubicBezTo>
                  <a:pt x="113315" y="27823"/>
                  <a:pt x="124085" y="38323"/>
                  <a:pt x="141821" y="48244"/>
                </a:cubicBezTo>
                <a:cubicBezTo>
                  <a:pt x="159556" y="58167"/>
                  <a:pt x="178511" y="63872"/>
                  <a:pt x="198685" y="65360"/>
                </a:cubicBezTo>
                <a:lnTo>
                  <a:pt x="189011" y="80491"/>
                </a:lnTo>
                <a:cubicBezTo>
                  <a:pt x="169912" y="77679"/>
                  <a:pt x="151866" y="71789"/>
                  <a:pt x="134875" y="62817"/>
                </a:cubicBezTo>
                <a:cubicBezTo>
                  <a:pt x="117884" y="53846"/>
                  <a:pt x="106122" y="44606"/>
                  <a:pt x="99591" y="35099"/>
                </a:cubicBezTo>
                <a:cubicBezTo>
                  <a:pt x="92562" y="44606"/>
                  <a:pt x="80491" y="53846"/>
                  <a:pt x="63375" y="62817"/>
                </a:cubicBezTo>
                <a:cubicBezTo>
                  <a:pt x="46260" y="71789"/>
                  <a:pt x="28773" y="77596"/>
                  <a:pt x="10913" y="80243"/>
                </a:cubicBezTo>
                <a:lnTo>
                  <a:pt x="0" y="65360"/>
                </a:lnTo>
                <a:cubicBezTo>
                  <a:pt x="20835" y="63706"/>
                  <a:pt x="40038" y="57980"/>
                  <a:pt x="57608" y="48182"/>
                </a:cubicBezTo>
                <a:cubicBezTo>
                  <a:pt x="75178" y="38385"/>
                  <a:pt x="85782" y="27905"/>
                  <a:pt x="89420" y="16743"/>
                </a:cubicBezTo>
                <a:lnTo>
                  <a:pt x="13022" y="16743"/>
                </a:lnTo>
                <a:lnTo>
                  <a:pt x="1302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54400" y="480039"/>
            <a:ext cx="59903" cy="239241"/>
          </a:xfrm>
          <a:custGeom>
            <a:avLst/>
            <a:gdLst>
              <a:gd name="connsiteX0" fmla="*/ 0 w 59903"/>
              <a:gd name="connsiteY0" fmla="*/ 0 h 239241"/>
              <a:gd name="connsiteX1" fmla="*/ 18479 w 59903"/>
              <a:gd name="connsiteY1" fmla="*/ 0 h 239241"/>
              <a:gd name="connsiteX2" fmla="*/ 18479 w 59903"/>
              <a:gd name="connsiteY2" fmla="*/ 97235 h 239241"/>
              <a:gd name="connsiteX3" fmla="*/ 59903 w 59903"/>
              <a:gd name="connsiteY3" fmla="*/ 97235 h 239241"/>
              <a:gd name="connsiteX4" fmla="*/ 59903 w 59903"/>
              <a:gd name="connsiteY4" fmla="*/ 113729 h 239241"/>
              <a:gd name="connsiteX5" fmla="*/ 18479 w 59903"/>
              <a:gd name="connsiteY5" fmla="*/ 113729 h 239241"/>
              <a:gd name="connsiteX6" fmla="*/ 18479 w 59903"/>
              <a:gd name="connsiteY6" fmla="*/ 239241 h 239241"/>
              <a:gd name="connsiteX7" fmla="*/ 0 w 59903"/>
              <a:gd name="connsiteY7" fmla="*/ 239241 h 239241"/>
              <a:gd name="connsiteX8" fmla="*/ 0 w 59903"/>
              <a:gd name="connsiteY8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903" h="239241">
                <a:moveTo>
                  <a:pt x="0" y="0"/>
                </a:moveTo>
                <a:lnTo>
                  <a:pt x="18479" y="0"/>
                </a:lnTo>
                <a:lnTo>
                  <a:pt x="18479" y="97235"/>
                </a:lnTo>
                <a:lnTo>
                  <a:pt x="59903" y="97235"/>
                </a:lnTo>
                <a:lnTo>
                  <a:pt x="59903" y="113729"/>
                </a:lnTo>
                <a:lnTo>
                  <a:pt x="18479" y="113729"/>
                </a:lnTo>
                <a:lnTo>
                  <a:pt x="18479" y="239241"/>
                </a:lnTo>
                <a:lnTo>
                  <a:pt x="0" y="23924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13300" y="480039"/>
            <a:ext cx="18602" cy="141263"/>
          </a:xfrm>
          <a:custGeom>
            <a:avLst/>
            <a:gdLst>
              <a:gd name="connsiteX0" fmla="*/ 9301 w 18602"/>
              <a:gd name="connsiteY0" fmla="*/ 0 h 141263"/>
              <a:gd name="connsiteX1" fmla="*/ 9301 w 18602"/>
              <a:gd name="connsiteY1" fmla="*/ 141263 h 14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2" h="141263">
                <a:moveTo>
                  <a:pt x="9301" y="0"/>
                </a:moveTo>
                <a:lnTo>
                  <a:pt x="9301" y="1412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469900"/>
            <a:ext cx="4572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469900"/>
            <a:ext cx="1003300" cy="254000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3C3E9C-C72E-4B5D-8301-D45700D0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24" y="1094587"/>
            <a:ext cx="7785166" cy="4668825"/>
          </a:xfrm>
          <a:prstGeom prst="rect">
            <a:avLst/>
          </a:prstGeom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9AA52926-407D-4DED-B965-0E7ECEF0EEBA}"/>
              </a:ext>
            </a:extLst>
          </p:cNvPr>
          <p:cNvSpPr txBox="1"/>
          <p:nvPr/>
        </p:nvSpPr>
        <p:spPr>
          <a:xfrm>
            <a:off x="5081109" y="5799683"/>
            <a:ext cx="1279197" cy="3171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작성한 회의록들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9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5187" y="480536"/>
            <a:ext cx="142999" cy="47749"/>
          </a:xfrm>
          <a:custGeom>
            <a:avLst/>
            <a:gdLst>
              <a:gd name="connsiteX0" fmla="*/ 62507 w 142999"/>
              <a:gd name="connsiteY0" fmla="*/ 0 h 47749"/>
              <a:gd name="connsiteX1" fmla="*/ 80987 w 142999"/>
              <a:gd name="connsiteY1" fmla="*/ 0 h 47749"/>
              <a:gd name="connsiteX2" fmla="*/ 80987 w 142999"/>
              <a:gd name="connsiteY2" fmla="*/ 31253 h 47749"/>
              <a:gd name="connsiteX3" fmla="*/ 142999 w 142999"/>
              <a:gd name="connsiteY3" fmla="*/ 31253 h 47749"/>
              <a:gd name="connsiteX4" fmla="*/ 142999 w 142999"/>
              <a:gd name="connsiteY4" fmla="*/ 47749 h 47749"/>
              <a:gd name="connsiteX5" fmla="*/ 0 w 142999"/>
              <a:gd name="connsiteY5" fmla="*/ 47749 h 47749"/>
              <a:gd name="connsiteX6" fmla="*/ 0 w 142999"/>
              <a:gd name="connsiteY6" fmla="*/ 31253 h 47749"/>
              <a:gd name="connsiteX7" fmla="*/ 62507 w 142999"/>
              <a:gd name="connsiteY7" fmla="*/ 31253 h 47749"/>
              <a:gd name="connsiteX8" fmla="*/ 62507 w 142999"/>
              <a:gd name="connsiteY8" fmla="*/ 0 h 47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2999" h="47749">
                <a:moveTo>
                  <a:pt x="62507" y="0"/>
                </a:moveTo>
                <a:lnTo>
                  <a:pt x="80987" y="0"/>
                </a:lnTo>
                <a:lnTo>
                  <a:pt x="80987" y="31253"/>
                </a:lnTo>
                <a:lnTo>
                  <a:pt x="142999" y="31253"/>
                </a:lnTo>
                <a:lnTo>
                  <a:pt x="142999" y="47749"/>
                </a:lnTo>
                <a:lnTo>
                  <a:pt x="0" y="47749"/>
                </a:lnTo>
                <a:lnTo>
                  <a:pt x="0" y="31253"/>
                </a:lnTo>
                <a:lnTo>
                  <a:pt x="62507" y="31253"/>
                </a:lnTo>
                <a:lnTo>
                  <a:pt x="625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31456" y="480039"/>
            <a:ext cx="18479" cy="239241"/>
          </a:xfrm>
          <a:custGeom>
            <a:avLst/>
            <a:gdLst>
              <a:gd name="connsiteX0" fmla="*/ 9239 w 18479"/>
              <a:gd name="connsiteY0" fmla="*/ 0 h 239241"/>
              <a:gd name="connsiteX1" fmla="*/ 9239 w 18479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239241">
                <a:moveTo>
                  <a:pt x="9239" y="0"/>
                </a:moveTo>
                <a:lnTo>
                  <a:pt x="9239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6836" y="480039"/>
            <a:ext cx="18603" cy="239241"/>
          </a:xfrm>
          <a:custGeom>
            <a:avLst/>
            <a:gdLst>
              <a:gd name="connsiteX0" fmla="*/ 9301 w 18603"/>
              <a:gd name="connsiteY0" fmla="*/ 0 h 239241"/>
              <a:gd name="connsiteX1" fmla="*/ 9301 w 18603"/>
              <a:gd name="connsiteY1" fmla="*/ 239241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239241">
                <a:moveTo>
                  <a:pt x="9301" y="0"/>
                </a:moveTo>
                <a:lnTo>
                  <a:pt x="9301" y="2392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2667" y="649431"/>
            <a:ext cx="179387" cy="32791"/>
          </a:xfrm>
          <a:custGeom>
            <a:avLst/>
            <a:gdLst>
              <a:gd name="connsiteX0" fmla="*/ 171921 w 179387"/>
              <a:gd name="connsiteY0" fmla="*/ 6350 h 32791"/>
              <a:gd name="connsiteX1" fmla="*/ 173037 w 179387"/>
              <a:gd name="connsiteY1" fmla="*/ 22349 h 32791"/>
              <a:gd name="connsiteX2" fmla="*/ 96204 w 179387"/>
              <a:gd name="connsiteY2" fmla="*/ 25201 h 32791"/>
              <a:gd name="connsiteX3" fmla="*/ 8086 w 179387"/>
              <a:gd name="connsiteY3" fmla="*/ 26441 h 32791"/>
              <a:gd name="connsiteX4" fmla="*/ 6350 w 179387"/>
              <a:gd name="connsiteY4" fmla="*/ 10442 h 32791"/>
              <a:gd name="connsiteX5" fmla="*/ 95708 w 179387"/>
              <a:gd name="connsiteY5" fmla="*/ 9202 h 32791"/>
              <a:gd name="connsiteX6" fmla="*/ 171921 w 179387"/>
              <a:gd name="connsiteY6" fmla="*/ 6350 h 32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9387" h="32791">
                <a:moveTo>
                  <a:pt x="171921" y="6350"/>
                </a:moveTo>
                <a:lnTo>
                  <a:pt x="173037" y="22349"/>
                </a:lnTo>
                <a:cubicBezTo>
                  <a:pt x="160056" y="23423"/>
                  <a:pt x="134445" y="24374"/>
                  <a:pt x="96204" y="25201"/>
                </a:cubicBezTo>
                <a:cubicBezTo>
                  <a:pt x="57964" y="26028"/>
                  <a:pt x="28591" y="26441"/>
                  <a:pt x="8086" y="26441"/>
                </a:cubicBezTo>
                <a:lnTo>
                  <a:pt x="6350" y="10442"/>
                </a:lnTo>
                <a:cubicBezTo>
                  <a:pt x="27682" y="10442"/>
                  <a:pt x="57468" y="10029"/>
                  <a:pt x="95708" y="9202"/>
                </a:cubicBezTo>
                <a:cubicBezTo>
                  <a:pt x="133949" y="8375"/>
                  <a:pt x="159353" y="7424"/>
                  <a:pt x="1719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29099" y="550336"/>
            <a:ext cx="95671" cy="68882"/>
          </a:xfrm>
          <a:custGeom>
            <a:avLst/>
            <a:gdLst>
              <a:gd name="connsiteX0" fmla="*/ 48021 w 95671"/>
              <a:gd name="connsiteY0" fmla="*/ 6350 h 68882"/>
              <a:gd name="connsiteX1" fmla="*/ 17636 w 95671"/>
              <a:gd name="connsiteY1" fmla="*/ 14349 h 68882"/>
              <a:gd name="connsiteX2" fmla="*/ 6350 w 95671"/>
              <a:gd name="connsiteY2" fmla="*/ 34875 h 68882"/>
              <a:gd name="connsiteX3" fmla="*/ 17326 w 95671"/>
              <a:gd name="connsiteY3" fmla="*/ 54843 h 68882"/>
              <a:gd name="connsiteX4" fmla="*/ 48021 w 95671"/>
              <a:gd name="connsiteY4" fmla="*/ 62532 h 68882"/>
              <a:gd name="connsiteX5" fmla="*/ 78469 w 95671"/>
              <a:gd name="connsiteY5" fmla="*/ 54781 h 68882"/>
              <a:gd name="connsiteX6" fmla="*/ 89321 w 95671"/>
              <a:gd name="connsiteY6" fmla="*/ 34875 h 68882"/>
              <a:gd name="connsiteX7" fmla="*/ 78221 w 95671"/>
              <a:gd name="connsiteY7" fmla="*/ 14411 h 68882"/>
              <a:gd name="connsiteX8" fmla="*/ 48021 w 95671"/>
              <a:gd name="connsiteY8" fmla="*/ 6350 h 68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5671" h="68882">
                <a:moveTo>
                  <a:pt x="48021" y="6350"/>
                </a:moveTo>
                <a:cubicBezTo>
                  <a:pt x="35288" y="6350"/>
                  <a:pt x="25160" y="9016"/>
                  <a:pt x="17636" y="14349"/>
                </a:cubicBezTo>
                <a:cubicBezTo>
                  <a:pt x="10112" y="19682"/>
                  <a:pt x="6350" y="26524"/>
                  <a:pt x="6350" y="34875"/>
                </a:cubicBezTo>
                <a:cubicBezTo>
                  <a:pt x="6350" y="43060"/>
                  <a:pt x="10008" y="49716"/>
                  <a:pt x="17326" y="54843"/>
                </a:cubicBezTo>
                <a:cubicBezTo>
                  <a:pt x="24643" y="59969"/>
                  <a:pt x="34875" y="62532"/>
                  <a:pt x="48021" y="62532"/>
                </a:cubicBezTo>
                <a:cubicBezTo>
                  <a:pt x="61085" y="62532"/>
                  <a:pt x="71234" y="59948"/>
                  <a:pt x="78469" y="54781"/>
                </a:cubicBezTo>
                <a:cubicBezTo>
                  <a:pt x="85704" y="49613"/>
                  <a:pt x="89321" y="42978"/>
                  <a:pt x="89321" y="34875"/>
                </a:cubicBezTo>
                <a:cubicBezTo>
                  <a:pt x="89321" y="26607"/>
                  <a:pt x="85621" y="19785"/>
                  <a:pt x="78221" y="14411"/>
                </a:cubicBezTo>
                <a:cubicBezTo>
                  <a:pt x="70821" y="9037"/>
                  <a:pt x="60754" y="6350"/>
                  <a:pt x="480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0775" y="534709"/>
            <a:ext cx="174922" cy="151606"/>
          </a:xfrm>
          <a:custGeom>
            <a:avLst/>
            <a:gdLst>
              <a:gd name="connsiteX0" fmla="*/ 86345 w 174922"/>
              <a:gd name="connsiteY0" fmla="*/ 6350 h 151606"/>
              <a:gd name="connsiteX1" fmla="*/ 130187 w 174922"/>
              <a:gd name="connsiteY1" fmla="*/ 18504 h 151606"/>
              <a:gd name="connsiteX2" fmla="*/ 146248 w 174922"/>
              <a:gd name="connsiteY2" fmla="*/ 49014 h 151606"/>
              <a:gd name="connsiteX3" fmla="*/ 132853 w 174922"/>
              <a:gd name="connsiteY3" fmla="*/ 79213 h 151606"/>
              <a:gd name="connsiteX4" fmla="*/ 95150 w 174922"/>
              <a:gd name="connsiteY4" fmla="*/ 93662 h 151606"/>
              <a:gd name="connsiteX5" fmla="*/ 95150 w 174922"/>
              <a:gd name="connsiteY5" fmla="*/ 128016 h 151606"/>
              <a:gd name="connsiteX6" fmla="*/ 140047 w 174922"/>
              <a:gd name="connsiteY6" fmla="*/ 126528 h 151606"/>
              <a:gd name="connsiteX7" fmla="*/ 167580 w 174922"/>
              <a:gd name="connsiteY7" fmla="*/ 125164 h 151606"/>
              <a:gd name="connsiteX8" fmla="*/ 168572 w 174922"/>
              <a:gd name="connsiteY8" fmla="*/ 141163 h 151606"/>
              <a:gd name="connsiteX9" fmla="*/ 93600 w 174922"/>
              <a:gd name="connsiteY9" fmla="*/ 144016 h 151606"/>
              <a:gd name="connsiteX10" fmla="*/ 8086 w 174922"/>
              <a:gd name="connsiteY10" fmla="*/ 145256 h 151606"/>
              <a:gd name="connsiteX11" fmla="*/ 6350 w 174922"/>
              <a:gd name="connsiteY11" fmla="*/ 129009 h 151606"/>
              <a:gd name="connsiteX12" fmla="*/ 76919 w 174922"/>
              <a:gd name="connsiteY12" fmla="*/ 128265 h 151606"/>
              <a:gd name="connsiteX13" fmla="*/ 76919 w 174922"/>
              <a:gd name="connsiteY13" fmla="*/ 93662 h 151606"/>
              <a:gd name="connsiteX14" fmla="*/ 39092 w 174922"/>
              <a:gd name="connsiteY14" fmla="*/ 79585 h 151606"/>
              <a:gd name="connsiteX15" fmla="*/ 25821 w 174922"/>
              <a:gd name="connsiteY15" fmla="*/ 50502 h 151606"/>
              <a:gd name="connsiteX16" fmla="*/ 42068 w 174922"/>
              <a:gd name="connsiteY16" fmla="*/ 18566 h 151606"/>
              <a:gd name="connsiteX17" fmla="*/ 86345 w 174922"/>
              <a:gd name="connsiteY17" fmla="*/ 6350 h 1516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74922" h="151606">
                <a:moveTo>
                  <a:pt x="86345" y="6350"/>
                </a:moveTo>
                <a:cubicBezTo>
                  <a:pt x="104865" y="6350"/>
                  <a:pt x="119480" y="10401"/>
                  <a:pt x="130187" y="18504"/>
                </a:cubicBezTo>
                <a:cubicBezTo>
                  <a:pt x="140894" y="26607"/>
                  <a:pt x="146248" y="36777"/>
                  <a:pt x="146248" y="49014"/>
                </a:cubicBezTo>
                <a:cubicBezTo>
                  <a:pt x="146248" y="61003"/>
                  <a:pt x="141783" y="71069"/>
                  <a:pt x="132853" y="79213"/>
                </a:cubicBezTo>
                <a:cubicBezTo>
                  <a:pt x="123924" y="87357"/>
                  <a:pt x="111356" y="92174"/>
                  <a:pt x="95150" y="93662"/>
                </a:cubicBezTo>
                <a:lnTo>
                  <a:pt x="95150" y="128016"/>
                </a:lnTo>
                <a:lnTo>
                  <a:pt x="140047" y="126528"/>
                </a:lnTo>
                <a:cubicBezTo>
                  <a:pt x="153359" y="126115"/>
                  <a:pt x="162536" y="125660"/>
                  <a:pt x="167580" y="125164"/>
                </a:cubicBezTo>
                <a:lnTo>
                  <a:pt x="168572" y="141163"/>
                </a:lnTo>
                <a:cubicBezTo>
                  <a:pt x="155508" y="142238"/>
                  <a:pt x="130518" y="143189"/>
                  <a:pt x="93600" y="144016"/>
                </a:cubicBezTo>
                <a:cubicBezTo>
                  <a:pt x="56682" y="144842"/>
                  <a:pt x="28178" y="145256"/>
                  <a:pt x="8086" y="145256"/>
                </a:cubicBezTo>
                <a:lnTo>
                  <a:pt x="6350" y="129009"/>
                </a:lnTo>
                <a:cubicBezTo>
                  <a:pt x="31320" y="129009"/>
                  <a:pt x="54843" y="128761"/>
                  <a:pt x="76919" y="128265"/>
                </a:cubicBezTo>
                <a:lnTo>
                  <a:pt x="76919" y="93662"/>
                </a:lnTo>
                <a:cubicBezTo>
                  <a:pt x="60548" y="92174"/>
                  <a:pt x="47939" y="87482"/>
                  <a:pt x="39092" y="79585"/>
                </a:cubicBezTo>
                <a:cubicBezTo>
                  <a:pt x="30245" y="71689"/>
                  <a:pt x="25821" y="61995"/>
                  <a:pt x="25821" y="50502"/>
                </a:cubicBezTo>
                <a:cubicBezTo>
                  <a:pt x="25821" y="37355"/>
                  <a:pt x="31237" y="26710"/>
                  <a:pt x="42068" y="18566"/>
                </a:cubicBezTo>
                <a:cubicBezTo>
                  <a:pt x="52900" y="10422"/>
                  <a:pt x="67658" y="6350"/>
                  <a:pt x="863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9254" y="508292"/>
            <a:ext cx="101128" cy="93935"/>
          </a:xfrm>
          <a:custGeom>
            <a:avLst/>
            <a:gdLst>
              <a:gd name="connsiteX0" fmla="*/ 50502 w 101128"/>
              <a:gd name="connsiteY0" fmla="*/ 6350 h 93935"/>
              <a:gd name="connsiteX1" fmla="*/ 19000 w 101128"/>
              <a:gd name="connsiteY1" fmla="*/ 17760 h 93935"/>
              <a:gd name="connsiteX2" fmla="*/ 6350 w 101128"/>
              <a:gd name="connsiteY2" fmla="*/ 46905 h 93935"/>
              <a:gd name="connsiteX3" fmla="*/ 19310 w 101128"/>
              <a:gd name="connsiteY3" fmla="*/ 76237 h 93935"/>
              <a:gd name="connsiteX4" fmla="*/ 50502 w 101128"/>
              <a:gd name="connsiteY4" fmla="*/ 87585 h 93935"/>
              <a:gd name="connsiteX5" fmla="*/ 82004 w 101128"/>
              <a:gd name="connsiteY5" fmla="*/ 76237 h 93935"/>
              <a:gd name="connsiteX6" fmla="*/ 94778 w 101128"/>
              <a:gd name="connsiteY6" fmla="*/ 46905 h 93935"/>
              <a:gd name="connsiteX7" fmla="*/ 82128 w 101128"/>
              <a:gd name="connsiteY7" fmla="*/ 17636 h 93935"/>
              <a:gd name="connsiteX8" fmla="*/ 50502 w 101128"/>
              <a:gd name="connsiteY8" fmla="*/ 6350 h 9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1128" h="93935">
                <a:moveTo>
                  <a:pt x="50502" y="6350"/>
                </a:moveTo>
                <a:cubicBezTo>
                  <a:pt x="37934" y="6350"/>
                  <a:pt x="27433" y="10153"/>
                  <a:pt x="19000" y="17760"/>
                </a:cubicBezTo>
                <a:cubicBezTo>
                  <a:pt x="10566" y="25366"/>
                  <a:pt x="6350" y="35082"/>
                  <a:pt x="6350" y="46905"/>
                </a:cubicBezTo>
                <a:cubicBezTo>
                  <a:pt x="6350" y="58894"/>
                  <a:pt x="10670" y="68671"/>
                  <a:pt x="19310" y="76237"/>
                </a:cubicBezTo>
                <a:cubicBezTo>
                  <a:pt x="27950" y="83802"/>
                  <a:pt x="38348" y="87585"/>
                  <a:pt x="50502" y="87585"/>
                </a:cubicBezTo>
                <a:cubicBezTo>
                  <a:pt x="62987" y="87585"/>
                  <a:pt x="73487" y="83802"/>
                  <a:pt x="82004" y="76237"/>
                </a:cubicBezTo>
                <a:cubicBezTo>
                  <a:pt x="90520" y="68671"/>
                  <a:pt x="94778" y="58894"/>
                  <a:pt x="94778" y="46905"/>
                </a:cubicBezTo>
                <a:cubicBezTo>
                  <a:pt x="94778" y="34916"/>
                  <a:pt x="90561" y="25160"/>
                  <a:pt x="82128" y="17636"/>
                </a:cubicBezTo>
                <a:cubicBezTo>
                  <a:pt x="73694" y="10112"/>
                  <a:pt x="63152" y="6350"/>
                  <a:pt x="505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0154" y="491921"/>
            <a:ext cx="139203" cy="126801"/>
          </a:xfrm>
          <a:custGeom>
            <a:avLst/>
            <a:gdLst>
              <a:gd name="connsiteX0" fmla="*/ 69601 w 139203"/>
              <a:gd name="connsiteY0" fmla="*/ 6350 h 126801"/>
              <a:gd name="connsiteX1" fmla="*/ 114684 w 139203"/>
              <a:gd name="connsiteY1" fmla="*/ 22845 h 126801"/>
              <a:gd name="connsiteX2" fmla="*/ 132853 w 139203"/>
              <a:gd name="connsiteY2" fmla="*/ 63276 h 126801"/>
              <a:gd name="connsiteX3" fmla="*/ 114746 w 139203"/>
              <a:gd name="connsiteY3" fmla="*/ 104266 h 126801"/>
              <a:gd name="connsiteX4" fmla="*/ 69601 w 139203"/>
              <a:gd name="connsiteY4" fmla="*/ 120451 h 126801"/>
              <a:gd name="connsiteX5" fmla="*/ 24581 w 139203"/>
              <a:gd name="connsiteY5" fmla="*/ 104204 h 126801"/>
              <a:gd name="connsiteX6" fmla="*/ 6350 w 139203"/>
              <a:gd name="connsiteY6" fmla="*/ 63276 h 126801"/>
              <a:gd name="connsiteX7" fmla="*/ 24457 w 139203"/>
              <a:gd name="connsiteY7" fmla="*/ 22721 h 126801"/>
              <a:gd name="connsiteX8" fmla="*/ 69601 w 139203"/>
              <a:gd name="connsiteY8" fmla="*/ 6350 h 12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9203" h="126801">
                <a:moveTo>
                  <a:pt x="69601" y="6350"/>
                </a:moveTo>
                <a:cubicBezTo>
                  <a:pt x="87543" y="6350"/>
                  <a:pt x="102571" y="11848"/>
                  <a:pt x="114684" y="22845"/>
                </a:cubicBezTo>
                <a:cubicBezTo>
                  <a:pt x="126797" y="33841"/>
                  <a:pt x="132853" y="47319"/>
                  <a:pt x="132853" y="63276"/>
                </a:cubicBezTo>
                <a:cubicBezTo>
                  <a:pt x="132853" y="79813"/>
                  <a:pt x="126818" y="93476"/>
                  <a:pt x="114746" y="104266"/>
                </a:cubicBezTo>
                <a:cubicBezTo>
                  <a:pt x="102674" y="115056"/>
                  <a:pt x="87626" y="120451"/>
                  <a:pt x="69601" y="120451"/>
                </a:cubicBezTo>
                <a:cubicBezTo>
                  <a:pt x="51742" y="120451"/>
                  <a:pt x="36735" y="115035"/>
                  <a:pt x="24581" y="104204"/>
                </a:cubicBezTo>
                <a:cubicBezTo>
                  <a:pt x="12427" y="93373"/>
                  <a:pt x="6350" y="79730"/>
                  <a:pt x="6350" y="63276"/>
                </a:cubicBezTo>
                <a:cubicBezTo>
                  <a:pt x="6350" y="47153"/>
                  <a:pt x="12385" y="33635"/>
                  <a:pt x="24457" y="22721"/>
                </a:cubicBezTo>
                <a:cubicBezTo>
                  <a:pt x="36528" y="11807"/>
                  <a:pt x="51577" y="6350"/>
                  <a:pt x="696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8837" y="474186"/>
            <a:ext cx="155698" cy="60449"/>
          </a:xfrm>
          <a:custGeom>
            <a:avLst/>
            <a:gdLst>
              <a:gd name="connsiteX0" fmla="*/ 68857 w 155698"/>
              <a:gd name="connsiteY0" fmla="*/ 6350 h 60449"/>
              <a:gd name="connsiteX1" fmla="*/ 87337 w 155698"/>
              <a:gd name="connsiteY1" fmla="*/ 6350 h 60449"/>
              <a:gd name="connsiteX2" fmla="*/ 87337 w 155698"/>
              <a:gd name="connsiteY2" fmla="*/ 37603 h 60449"/>
              <a:gd name="connsiteX3" fmla="*/ 149348 w 155698"/>
              <a:gd name="connsiteY3" fmla="*/ 37603 h 60449"/>
              <a:gd name="connsiteX4" fmla="*/ 149348 w 155698"/>
              <a:gd name="connsiteY4" fmla="*/ 54099 h 60449"/>
              <a:gd name="connsiteX5" fmla="*/ 6350 w 155698"/>
              <a:gd name="connsiteY5" fmla="*/ 54099 h 60449"/>
              <a:gd name="connsiteX6" fmla="*/ 6350 w 155698"/>
              <a:gd name="connsiteY6" fmla="*/ 37603 h 60449"/>
              <a:gd name="connsiteX7" fmla="*/ 68857 w 155698"/>
              <a:gd name="connsiteY7" fmla="*/ 37603 h 60449"/>
              <a:gd name="connsiteX8" fmla="*/ 68857 w 155698"/>
              <a:gd name="connsiteY8" fmla="*/ 6350 h 60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698" h="60449">
                <a:moveTo>
                  <a:pt x="68857" y="6350"/>
                </a:moveTo>
                <a:lnTo>
                  <a:pt x="87337" y="6350"/>
                </a:lnTo>
                <a:lnTo>
                  <a:pt x="87337" y="37603"/>
                </a:lnTo>
                <a:lnTo>
                  <a:pt x="149348" y="37603"/>
                </a:lnTo>
                <a:lnTo>
                  <a:pt x="149348" y="54099"/>
                </a:lnTo>
                <a:lnTo>
                  <a:pt x="6350" y="54099"/>
                </a:lnTo>
                <a:lnTo>
                  <a:pt x="6350" y="37603"/>
                </a:lnTo>
                <a:lnTo>
                  <a:pt x="68857" y="37603"/>
                </a:lnTo>
                <a:lnTo>
                  <a:pt x="688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25106" y="473690"/>
            <a:ext cx="31179" cy="251941"/>
          </a:xfrm>
          <a:custGeom>
            <a:avLst/>
            <a:gdLst>
              <a:gd name="connsiteX0" fmla="*/ 6350 w 31179"/>
              <a:gd name="connsiteY0" fmla="*/ 6350 h 251941"/>
              <a:gd name="connsiteX1" fmla="*/ 24829 w 31179"/>
              <a:gd name="connsiteY1" fmla="*/ 6350 h 251941"/>
              <a:gd name="connsiteX2" fmla="*/ 24829 w 31179"/>
              <a:gd name="connsiteY2" fmla="*/ 245591 h 251941"/>
              <a:gd name="connsiteX3" fmla="*/ 6350 w 31179"/>
              <a:gd name="connsiteY3" fmla="*/ 245591 h 251941"/>
              <a:gd name="connsiteX4" fmla="*/ 6350 w 31179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79" h="251941">
                <a:moveTo>
                  <a:pt x="6350" y="6350"/>
                </a:moveTo>
                <a:lnTo>
                  <a:pt x="24829" y="6350"/>
                </a:lnTo>
                <a:lnTo>
                  <a:pt x="24829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70486" y="473690"/>
            <a:ext cx="31303" cy="251941"/>
          </a:xfrm>
          <a:custGeom>
            <a:avLst/>
            <a:gdLst>
              <a:gd name="connsiteX0" fmla="*/ 6350 w 31303"/>
              <a:gd name="connsiteY0" fmla="*/ 6350 h 251941"/>
              <a:gd name="connsiteX1" fmla="*/ 24953 w 31303"/>
              <a:gd name="connsiteY1" fmla="*/ 6350 h 251941"/>
              <a:gd name="connsiteX2" fmla="*/ 24953 w 31303"/>
              <a:gd name="connsiteY2" fmla="*/ 245591 h 251941"/>
              <a:gd name="connsiteX3" fmla="*/ 6350 w 31303"/>
              <a:gd name="connsiteY3" fmla="*/ 245591 h 251941"/>
              <a:gd name="connsiteX4" fmla="*/ 6350 w 31303"/>
              <a:gd name="connsiteY4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251941">
                <a:moveTo>
                  <a:pt x="6350" y="6350"/>
                </a:moveTo>
                <a:lnTo>
                  <a:pt x="24953" y="6350"/>
                </a:lnTo>
                <a:lnTo>
                  <a:pt x="24953" y="245591"/>
                </a:lnTo>
                <a:lnTo>
                  <a:pt x="6350" y="24559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57897" y="491201"/>
            <a:ext cx="110753" cy="111497"/>
          </a:xfrm>
          <a:custGeom>
            <a:avLst/>
            <a:gdLst>
              <a:gd name="connsiteX0" fmla="*/ 0 w 110753"/>
              <a:gd name="connsiteY0" fmla="*/ 0 h 111497"/>
              <a:gd name="connsiteX1" fmla="*/ 18232 w 110753"/>
              <a:gd name="connsiteY1" fmla="*/ 0 h 111497"/>
              <a:gd name="connsiteX2" fmla="*/ 18232 w 110753"/>
              <a:gd name="connsiteY2" fmla="*/ 41423 h 111497"/>
              <a:gd name="connsiteX3" fmla="*/ 92397 w 110753"/>
              <a:gd name="connsiteY3" fmla="*/ 41423 h 111497"/>
              <a:gd name="connsiteX4" fmla="*/ 92397 w 110753"/>
              <a:gd name="connsiteY4" fmla="*/ 0 h 111497"/>
              <a:gd name="connsiteX5" fmla="*/ 110753 w 110753"/>
              <a:gd name="connsiteY5" fmla="*/ 0 h 111497"/>
              <a:gd name="connsiteX6" fmla="*/ 110753 w 110753"/>
              <a:gd name="connsiteY6" fmla="*/ 111497 h 111497"/>
              <a:gd name="connsiteX7" fmla="*/ 0 w 110753"/>
              <a:gd name="connsiteY7" fmla="*/ 111497 h 111497"/>
              <a:gd name="connsiteX8" fmla="*/ 0 w 110753"/>
              <a:gd name="connsiteY8" fmla="*/ 0 h 11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0753" h="111497">
                <a:moveTo>
                  <a:pt x="0" y="0"/>
                </a:moveTo>
                <a:lnTo>
                  <a:pt x="18232" y="0"/>
                </a:lnTo>
                <a:lnTo>
                  <a:pt x="18232" y="41423"/>
                </a:lnTo>
                <a:lnTo>
                  <a:pt x="92397" y="41423"/>
                </a:lnTo>
                <a:lnTo>
                  <a:pt x="92397" y="0"/>
                </a:lnTo>
                <a:lnTo>
                  <a:pt x="110753" y="0"/>
                </a:lnTo>
                <a:lnTo>
                  <a:pt x="110753" y="111497"/>
                </a:lnTo>
                <a:lnTo>
                  <a:pt x="0" y="1114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90379" y="486613"/>
            <a:ext cx="198685" cy="80491"/>
          </a:xfrm>
          <a:custGeom>
            <a:avLst/>
            <a:gdLst>
              <a:gd name="connsiteX0" fmla="*/ 13022 w 198685"/>
              <a:gd name="connsiteY0" fmla="*/ 0 h 80491"/>
              <a:gd name="connsiteX1" fmla="*/ 185662 w 198685"/>
              <a:gd name="connsiteY1" fmla="*/ 0 h 80491"/>
              <a:gd name="connsiteX2" fmla="*/ 185662 w 198685"/>
              <a:gd name="connsiteY2" fmla="*/ 16743 h 80491"/>
              <a:gd name="connsiteX3" fmla="*/ 109512 w 198685"/>
              <a:gd name="connsiteY3" fmla="*/ 16743 h 80491"/>
              <a:gd name="connsiteX4" fmla="*/ 141821 w 198685"/>
              <a:gd name="connsiteY4" fmla="*/ 48244 h 80491"/>
              <a:gd name="connsiteX5" fmla="*/ 198685 w 198685"/>
              <a:gd name="connsiteY5" fmla="*/ 65360 h 80491"/>
              <a:gd name="connsiteX6" fmla="*/ 189011 w 198685"/>
              <a:gd name="connsiteY6" fmla="*/ 80491 h 80491"/>
              <a:gd name="connsiteX7" fmla="*/ 134875 w 198685"/>
              <a:gd name="connsiteY7" fmla="*/ 62817 h 80491"/>
              <a:gd name="connsiteX8" fmla="*/ 99591 w 198685"/>
              <a:gd name="connsiteY8" fmla="*/ 35099 h 80491"/>
              <a:gd name="connsiteX9" fmla="*/ 63375 w 198685"/>
              <a:gd name="connsiteY9" fmla="*/ 62817 h 80491"/>
              <a:gd name="connsiteX10" fmla="*/ 10913 w 198685"/>
              <a:gd name="connsiteY10" fmla="*/ 80243 h 80491"/>
              <a:gd name="connsiteX11" fmla="*/ 0 w 198685"/>
              <a:gd name="connsiteY11" fmla="*/ 65360 h 80491"/>
              <a:gd name="connsiteX12" fmla="*/ 57608 w 198685"/>
              <a:gd name="connsiteY12" fmla="*/ 48182 h 80491"/>
              <a:gd name="connsiteX13" fmla="*/ 89420 w 198685"/>
              <a:gd name="connsiteY13" fmla="*/ 16743 h 80491"/>
              <a:gd name="connsiteX14" fmla="*/ 13022 w 198685"/>
              <a:gd name="connsiteY14" fmla="*/ 16743 h 80491"/>
              <a:gd name="connsiteX15" fmla="*/ 13022 w 198685"/>
              <a:gd name="connsiteY15" fmla="*/ 0 h 80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8685" h="80491">
                <a:moveTo>
                  <a:pt x="13022" y="0"/>
                </a:moveTo>
                <a:lnTo>
                  <a:pt x="185662" y="0"/>
                </a:lnTo>
                <a:lnTo>
                  <a:pt x="185662" y="16743"/>
                </a:lnTo>
                <a:lnTo>
                  <a:pt x="109512" y="16743"/>
                </a:lnTo>
                <a:cubicBezTo>
                  <a:pt x="113315" y="27823"/>
                  <a:pt x="124085" y="38323"/>
                  <a:pt x="141821" y="48244"/>
                </a:cubicBezTo>
                <a:cubicBezTo>
                  <a:pt x="159556" y="58167"/>
                  <a:pt x="178511" y="63872"/>
                  <a:pt x="198685" y="65360"/>
                </a:cubicBezTo>
                <a:lnTo>
                  <a:pt x="189011" y="80491"/>
                </a:lnTo>
                <a:cubicBezTo>
                  <a:pt x="169912" y="77679"/>
                  <a:pt x="151866" y="71789"/>
                  <a:pt x="134875" y="62817"/>
                </a:cubicBezTo>
                <a:cubicBezTo>
                  <a:pt x="117884" y="53846"/>
                  <a:pt x="106122" y="44606"/>
                  <a:pt x="99591" y="35099"/>
                </a:cubicBezTo>
                <a:cubicBezTo>
                  <a:pt x="92562" y="44606"/>
                  <a:pt x="80491" y="53846"/>
                  <a:pt x="63375" y="62817"/>
                </a:cubicBezTo>
                <a:cubicBezTo>
                  <a:pt x="46260" y="71789"/>
                  <a:pt x="28773" y="77596"/>
                  <a:pt x="10913" y="80243"/>
                </a:cubicBezTo>
                <a:lnTo>
                  <a:pt x="0" y="65360"/>
                </a:lnTo>
                <a:cubicBezTo>
                  <a:pt x="20835" y="63706"/>
                  <a:pt x="40038" y="57980"/>
                  <a:pt x="57608" y="48182"/>
                </a:cubicBezTo>
                <a:cubicBezTo>
                  <a:pt x="75178" y="38385"/>
                  <a:pt x="85782" y="27905"/>
                  <a:pt x="89420" y="16743"/>
                </a:cubicBezTo>
                <a:lnTo>
                  <a:pt x="13022" y="16743"/>
                </a:lnTo>
                <a:lnTo>
                  <a:pt x="1302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54400" y="480039"/>
            <a:ext cx="59903" cy="239241"/>
          </a:xfrm>
          <a:custGeom>
            <a:avLst/>
            <a:gdLst>
              <a:gd name="connsiteX0" fmla="*/ 0 w 59903"/>
              <a:gd name="connsiteY0" fmla="*/ 0 h 239241"/>
              <a:gd name="connsiteX1" fmla="*/ 18479 w 59903"/>
              <a:gd name="connsiteY1" fmla="*/ 0 h 239241"/>
              <a:gd name="connsiteX2" fmla="*/ 18479 w 59903"/>
              <a:gd name="connsiteY2" fmla="*/ 97235 h 239241"/>
              <a:gd name="connsiteX3" fmla="*/ 59903 w 59903"/>
              <a:gd name="connsiteY3" fmla="*/ 97235 h 239241"/>
              <a:gd name="connsiteX4" fmla="*/ 59903 w 59903"/>
              <a:gd name="connsiteY4" fmla="*/ 113729 h 239241"/>
              <a:gd name="connsiteX5" fmla="*/ 18479 w 59903"/>
              <a:gd name="connsiteY5" fmla="*/ 113729 h 239241"/>
              <a:gd name="connsiteX6" fmla="*/ 18479 w 59903"/>
              <a:gd name="connsiteY6" fmla="*/ 239241 h 239241"/>
              <a:gd name="connsiteX7" fmla="*/ 0 w 59903"/>
              <a:gd name="connsiteY7" fmla="*/ 239241 h 239241"/>
              <a:gd name="connsiteX8" fmla="*/ 0 w 59903"/>
              <a:gd name="connsiteY8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9903" h="239241">
                <a:moveTo>
                  <a:pt x="0" y="0"/>
                </a:moveTo>
                <a:lnTo>
                  <a:pt x="18479" y="0"/>
                </a:lnTo>
                <a:lnTo>
                  <a:pt x="18479" y="97235"/>
                </a:lnTo>
                <a:lnTo>
                  <a:pt x="59903" y="97235"/>
                </a:lnTo>
                <a:lnTo>
                  <a:pt x="59903" y="113729"/>
                </a:lnTo>
                <a:lnTo>
                  <a:pt x="18479" y="113729"/>
                </a:lnTo>
                <a:lnTo>
                  <a:pt x="18479" y="239241"/>
                </a:lnTo>
                <a:lnTo>
                  <a:pt x="0" y="23924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613300" y="480039"/>
            <a:ext cx="18602" cy="141263"/>
          </a:xfrm>
          <a:custGeom>
            <a:avLst/>
            <a:gdLst>
              <a:gd name="connsiteX0" fmla="*/ 9301 w 18602"/>
              <a:gd name="connsiteY0" fmla="*/ 0 h 141263"/>
              <a:gd name="connsiteX1" fmla="*/ 9301 w 18602"/>
              <a:gd name="connsiteY1" fmla="*/ 141263 h 14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2" h="141263">
                <a:moveTo>
                  <a:pt x="9301" y="0"/>
                </a:moveTo>
                <a:lnTo>
                  <a:pt x="9301" y="14126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469900"/>
            <a:ext cx="457200" cy="2540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469900"/>
            <a:ext cx="1003300" cy="254000"/>
          </a:xfrm>
          <a:prstGeom prst="rect">
            <a:avLst/>
          </a:prstGeom>
          <a:noFill/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3C3E9C-C72E-4B5D-8301-D45700D0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24" y="1094587"/>
            <a:ext cx="7785166" cy="4668825"/>
          </a:xfrm>
          <a:prstGeom prst="rect">
            <a:avLst/>
          </a:prstGeom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9AA52926-407D-4DED-B965-0E7ECEF0EEBA}"/>
              </a:ext>
            </a:extLst>
          </p:cNvPr>
          <p:cNvSpPr txBox="1"/>
          <p:nvPr/>
        </p:nvSpPr>
        <p:spPr>
          <a:xfrm>
            <a:off x="5081109" y="5799683"/>
            <a:ext cx="1279197" cy="3171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300"/>
              </a:lnSpc>
              <a:tabLst/>
            </a:pP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작성한 회의록들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57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F890A1-F84E-49C8-937C-36D46E70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DE454-FF1F-48B3-8593-E996A8FF02DD}"/>
              </a:ext>
            </a:extLst>
          </p:cNvPr>
          <p:cNvSpPr txBox="1"/>
          <p:nvPr/>
        </p:nvSpPr>
        <p:spPr>
          <a:xfrm>
            <a:off x="762000" y="3222341"/>
            <a:ext cx="10668000" cy="41331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en-US" altLang="ko-KR" sz="1500" dirty="0" err="1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Github</a:t>
            </a:r>
            <a:r>
              <a:rPr lang="ko-KR" altLang="en-US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 주소</a:t>
            </a:r>
            <a:r>
              <a:rPr lang="en-US" altLang="ko-KR" sz="1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: https://github.com/hyunobae/Capstone_project1</a:t>
            </a:r>
            <a:endParaRPr lang="en-US" altLang="zh-CN" sz="15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1AFBD9-251C-4C97-B47F-0E12B1402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5A1272-7D19-4B71-B6DA-A2D8C8D4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08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11700" y="2781300"/>
            <a:ext cx="2438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00"/>
              </a:lnSpc>
              <a:tabLst/>
            </a:pPr>
            <a:r>
              <a:rPr lang="en-US" altLang="zh-CN" sz="439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Thank</a:t>
            </a:r>
            <a:r>
              <a:rPr lang="en-US" altLang="zh-CN" sz="43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39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31754" y="480039"/>
            <a:ext cx="71189" cy="189260"/>
          </a:xfrm>
          <a:custGeom>
            <a:avLst/>
            <a:gdLst>
              <a:gd name="connsiteX0" fmla="*/ 52337 w 71189"/>
              <a:gd name="connsiteY0" fmla="*/ 0 h 189260"/>
              <a:gd name="connsiteX1" fmla="*/ 71189 w 71189"/>
              <a:gd name="connsiteY1" fmla="*/ 0 h 189260"/>
              <a:gd name="connsiteX2" fmla="*/ 71189 w 71189"/>
              <a:gd name="connsiteY2" fmla="*/ 189260 h 189260"/>
              <a:gd name="connsiteX3" fmla="*/ 52337 w 71189"/>
              <a:gd name="connsiteY3" fmla="*/ 189260 h 189260"/>
              <a:gd name="connsiteX4" fmla="*/ 52337 w 71189"/>
              <a:gd name="connsiteY4" fmla="*/ 163588 h 189260"/>
              <a:gd name="connsiteX5" fmla="*/ 0 w 71189"/>
              <a:gd name="connsiteY5" fmla="*/ 163588 h 189260"/>
              <a:gd name="connsiteX6" fmla="*/ 0 w 71189"/>
              <a:gd name="connsiteY6" fmla="*/ 147092 h 189260"/>
              <a:gd name="connsiteX7" fmla="*/ 52337 w 71189"/>
              <a:gd name="connsiteY7" fmla="*/ 147092 h 189260"/>
              <a:gd name="connsiteX8" fmla="*/ 52337 w 71189"/>
              <a:gd name="connsiteY8" fmla="*/ 0 h 189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1189" h="189260">
                <a:moveTo>
                  <a:pt x="52337" y="0"/>
                </a:moveTo>
                <a:lnTo>
                  <a:pt x="71189" y="0"/>
                </a:lnTo>
                <a:lnTo>
                  <a:pt x="71189" y="189260"/>
                </a:lnTo>
                <a:lnTo>
                  <a:pt x="52337" y="189260"/>
                </a:lnTo>
                <a:lnTo>
                  <a:pt x="52337" y="163588"/>
                </a:lnTo>
                <a:lnTo>
                  <a:pt x="0" y="163588"/>
                </a:lnTo>
                <a:lnTo>
                  <a:pt x="0" y="147092"/>
                </a:lnTo>
                <a:lnTo>
                  <a:pt x="52337" y="147092"/>
                </a:lnTo>
                <a:lnTo>
                  <a:pt x="5233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029099" y="480039"/>
            <a:ext cx="18603" cy="136426"/>
          </a:xfrm>
          <a:custGeom>
            <a:avLst/>
            <a:gdLst>
              <a:gd name="connsiteX0" fmla="*/ 9301 w 18603"/>
              <a:gd name="connsiteY0" fmla="*/ 0 h 136426"/>
              <a:gd name="connsiteX1" fmla="*/ 9301 w 18603"/>
              <a:gd name="connsiteY1" fmla="*/ 136426 h 136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603" h="136426">
                <a:moveTo>
                  <a:pt x="9301" y="0"/>
                </a:moveTo>
                <a:lnTo>
                  <a:pt x="9301" y="13642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12492" y="639509"/>
            <a:ext cx="122956" cy="63053"/>
          </a:xfrm>
          <a:custGeom>
            <a:avLst/>
            <a:gdLst>
              <a:gd name="connsiteX0" fmla="*/ 6350 w 122956"/>
              <a:gd name="connsiteY0" fmla="*/ 6350 h 63053"/>
              <a:gd name="connsiteX1" fmla="*/ 6350 w 122956"/>
              <a:gd name="connsiteY1" fmla="*/ 56703 h 63053"/>
              <a:gd name="connsiteX2" fmla="*/ 116606 w 122956"/>
              <a:gd name="connsiteY2" fmla="*/ 56703 h 63053"/>
              <a:gd name="connsiteX3" fmla="*/ 116606 w 122956"/>
              <a:gd name="connsiteY3" fmla="*/ 6350 h 63053"/>
              <a:gd name="connsiteX4" fmla="*/ 6350 w 122956"/>
              <a:gd name="connsiteY4" fmla="*/ 6350 h 63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956" h="63053">
                <a:moveTo>
                  <a:pt x="6350" y="6350"/>
                </a:moveTo>
                <a:lnTo>
                  <a:pt x="6350" y="56703"/>
                </a:lnTo>
                <a:lnTo>
                  <a:pt x="116606" y="56703"/>
                </a:lnTo>
                <a:lnTo>
                  <a:pt x="11660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40076" y="634920"/>
            <a:ext cx="175046" cy="84385"/>
          </a:xfrm>
          <a:custGeom>
            <a:avLst/>
            <a:gdLst>
              <a:gd name="connsiteX0" fmla="*/ 6350 w 175046"/>
              <a:gd name="connsiteY0" fmla="*/ 6350 h 84385"/>
              <a:gd name="connsiteX1" fmla="*/ 24953 w 175046"/>
              <a:gd name="connsiteY1" fmla="*/ 6350 h 84385"/>
              <a:gd name="connsiteX2" fmla="*/ 24953 w 175046"/>
              <a:gd name="connsiteY2" fmla="*/ 61540 h 84385"/>
              <a:gd name="connsiteX3" fmla="*/ 168696 w 175046"/>
              <a:gd name="connsiteY3" fmla="*/ 61540 h 84385"/>
              <a:gd name="connsiteX4" fmla="*/ 168696 w 175046"/>
              <a:gd name="connsiteY4" fmla="*/ 78035 h 84385"/>
              <a:gd name="connsiteX5" fmla="*/ 6350 w 175046"/>
              <a:gd name="connsiteY5" fmla="*/ 78035 h 84385"/>
              <a:gd name="connsiteX6" fmla="*/ 6350 w 175046"/>
              <a:gd name="connsiteY6" fmla="*/ 6350 h 843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5046" h="84385">
                <a:moveTo>
                  <a:pt x="6350" y="6350"/>
                </a:moveTo>
                <a:lnTo>
                  <a:pt x="24953" y="6350"/>
                </a:lnTo>
                <a:lnTo>
                  <a:pt x="24953" y="61540"/>
                </a:lnTo>
                <a:lnTo>
                  <a:pt x="168696" y="61540"/>
                </a:lnTo>
                <a:lnTo>
                  <a:pt x="168696" y="78035"/>
                </a:lnTo>
                <a:lnTo>
                  <a:pt x="6350" y="7803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94261" y="623262"/>
            <a:ext cx="159791" cy="95795"/>
          </a:xfrm>
          <a:custGeom>
            <a:avLst/>
            <a:gdLst>
              <a:gd name="connsiteX0" fmla="*/ 6350 w 159791"/>
              <a:gd name="connsiteY0" fmla="*/ 6350 h 95795"/>
              <a:gd name="connsiteX1" fmla="*/ 153441 w 159791"/>
              <a:gd name="connsiteY1" fmla="*/ 6350 h 95795"/>
              <a:gd name="connsiteX2" fmla="*/ 153441 w 159791"/>
              <a:gd name="connsiteY2" fmla="*/ 89445 h 95795"/>
              <a:gd name="connsiteX3" fmla="*/ 6350 w 159791"/>
              <a:gd name="connsiteY3" fmla="*/ 89445 h 95795"/>
              <a:gd name="connsiteX4" fmla="*/ 6350 w 159791"/>
              <a:gd name="connsiteY4" fmla="*/ 6350 h 95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791" h="95795">
                <a:moveTo>
                  <a:pt x="6350" y="6350"/>
                </a:moveTo>
                <a:lnTo>
                  <a:pt x="153441" y="6350"/>
                </a:lnTo>
                <a:lnTo>
                  <a:pt x="153441" y="89445"/>
                </a:lnTo>
                <a:lnTo>
                  <a:pt x="6350" y="8944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02992" y="583698"/>
            <a:ext cx="170705" cy="83517"/>
          </a:xfrm>
          <a:custGeom>
            <a:avLst/>
            <a:gdLst>
              <a:gd name="connsiteX0" fmla="*/ 163115 w 170705"/>
              <a:gd name="connsiteY0" fmla="*/ 6350 h 83517"/>
              <a:gd name="connsiteX1" fmla="*/ 164355 w 170705"/>
              <a:gd name="connsiteY1" fmla="*/ 22349 h 83517"/>
              <a:gd name="connsiteX2" fmla="*/ 97879 w 170705"/>
              <a:gd name="connsiteY2" fmla="*/ 25573 h 83517"/>
              <a:gd name="connsiteX3" fmla="*/ 97879 w 170705"/>
              <a:gd name="connsiteY3" fmla="*/ 77167 h 83517"/>
              <a:gd name="connsiteX4" fmla="*/ 79523 w 170705"/>
              <a:gd name="connsiteY4" fmla="*/ 77167 h 83517"/>
              <a:gd name="connsiteX5" fmla="*/ 79523 w 170705"/>
              <a:gd name="connsiteY5" fmla="*/ 26441 h 83517"/>
              <a:gd name="connsiteX6" fmla="*/ 8954 w 170705"/>
              <a:gd name="connsiteY6" fmla="*/ 28178 h 83517"/>
              <a:gd name="connsiteX7" fmla="*/ 6350 w 170705"/>
              <a:gd name="connsiteY7" fmla="*/ 10938 h 83517"/>
              <a:gd name="connsiteX8" fmla="*/ 163115 w 170705"/>
              <a:gd name="connsiteY8" fmla="*/ 6350 h 83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0705" h="83517">
                <a:moveTo>
                  <a:pt x="163115" y="6350"/>
                </a:moveTo>
                <a:lnTo>
                  <a:pt x="164355" y="22349"/>
                </a:lnTo>
                <a:cubicBezTo>
                  <a:pt x="152284" y="23175"/>
                  <a:pt x="130125" y="24250"/>
                  <a:pt x="97879" y="25573"/>
                </a:cubicBezTo>
                <a:lnTo>
                  <a:pt x="97879" y="77167"/>
                </a:lnTo>
                <a:lnTo>
                  <a:pt x="79523" y="77167"/>
                </a:lnTo>
                <a:lnTo>
                  <a:pt x="79523" y="26441"/>
                </a:lnTo>
                <a:cubicBezTo>
                  <a:pt x="47525" y="27599"/>
                  <a:pt x="24002" y="28178"/>
                  <a:pt x="8954" y="28178"/>
                </a:cubicBezTo>
                <a:lnTo>
                  <a:pt x="6350" y="10938"/>
                </a:lnTo>
                <a:cubicBezTo>
                  <a:pt x="66625" y="10938"/>
                  <a:pt x="118880" y="9409"/>
                  <a:pt x="1631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43672" y="493781"/>
            <a:ext cx="94183" cy="72355"/>
          </a:xfrm>
          <a:custGeom>
            <a:avLst/>
            <a:gdLst>
              <a:gd name="connsiteX0" fmla="*/ 47029 w 94183"/>
              <a:gd name="connsiteY0" fmla="*/ 6350 h 72355"/>
              <a:gd name="connsiteX1" fmla="*/ 17512 w 94183"/>
              <a:gd name="connsiteY1" fmla="*/ 15279 h 72355"/>
              <a:gd name="connsiteX2" fmla="*/ 6350 w 94183"/>
              <a:gd name="connsiteY2" fmla="*/ 35991 h 72355"/>
              <a:gd name="connsiteX3" fmla="*/ 17512 w 94183"/>
              <a:gd name="connsiteY3" fmla="*/ 57013 h 72355"/>
              <a:gd name="connsiteX4" fmla="*/ 47029 w 94183"/>
              <a:gd name="connsiteY4" fmla="*/ 66005 h 72355"/>
              <a:gd name="connsiteX5" fmla="*/ 76609 w 94183"/>
              <a:gd name="connsiteY5" fmla="*/ 57013 h 72355"/>
              <a:gd name="connsiteX6" fmla="*/ 87833 w 94183"/>
              <a:gd name="connsiteY6" fmla="*/ 35991 h 72355"/>
              <a:gd name="connsiteX7" fmla="*/ 76609 w 94183"/>
              <a:gd name="connsiteY7" fmla="*/ 15279 h 72355"/>
              <a:gd name="connsiteX8" fmla="*/ 47029 w 94183"/>
              <a:gd name="connsiteY8" fmla="*/ 6350 h 72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4183" h="72355">
                <a:moveTo>
                  <a:pt x="47029" y="6350"/>
                </a:moveTo>
                <a:cubicBezTo>
                  <a:pt x="34792" y="6350"/>
                  <a:pt x="24953" y="9326"/>
                  <a:pt x="17512" y="15279"/>
                </a:cubicBezTo>
                <a:cubicBezTo>
                  <a:pt x="10070" y="21232"/>
                  <a:pt x="6350" y="28136"/>
                  <a:pt x="6350" y="35991"/>
                </a:cubicBezTo>
                <a:cubicBezTo>
                  <a:pt x="6350" y="44011"/>
                  <a:pt x="10070" y="51019"/>
                  <a:pt x="17512" y="57013"/>
                </a:cubicBezTo>
                <a:cubicBezTo>
                  <a:pt x="24953" y="63008"/>
                  <a:pt x="34792" y="66005"/>
                  <a:pt x="47029" y="66005"/>
                </a:cubicBezTo>
                <a:cubicBezTo>
                  <a:pt x="59266" y="66005"/>
                  <a:pt x="69126" y="63008"/>
                  <a:pt x="76609" y="57013"/>
                </a:cubicBezTo>
                <a:cubicBezTo>
                  <a:pt x="84092" y="51019"/>
                  <a:pt x="87833" y="44011"/>
                  <a:pt x="87833" y="35991"/>
                </a:cubicBezTo>
                <a:cubicBezTo>
                  <a:pt x="87833" y="28136"/>
                  <a:pt x="84092" y="21232"/>
                  <a:pt x="76609" y="15279"/>
                </a:cubicBezTo>
                <a:cubicBezTo>
                  <a:pt x="69126" y="9326"/>
                  <a:pt x="59266" y="6350"/>
                  <a:pt x="470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9580" y="486092"/>
            <a:ext cx="136971" cy="122708"/>
          </a:xfrm>
          <a:custGeom>
            <a:avLst/>
            <a:gdLst>
              <a:gd name="connsiteX0" fmla="*/ 6350 w 136971"/>
              <a:gd name="connsiteY0" fmla="*/ 6350 h 122708"/>
              <a:gd name="connsiteX1" fmla="*/ 121195 w 136971"/>
              <a:gd name="connsiteY1" fmla="*/ 6350 h 122708"/>
              <a:gd name="connsiteX2" fmla="*/ 121195 w 136971"/>
              <a:gd name="connsiteY2" fmla="*/ 22845 h 122708"/>
              <a:gd name="connsiteX3" fmla="*/ 24953 w 136971"/>
              <a:gd name="connsiteY3" fmla="*/ 22845 h 122708"/>
              <a:gd name="connsiteX4" fmla="*/ 24953 w 136971"/>
              <a:gd name="connsiteY4" fmla="*/ 52610 h 122708"/>
              <a:gd name="connsiteX5" fmla="*/ 109041 w 136971"/>
              <a:gd name="connsiteY5" fmla="*/ 52610 h 122708"/>
              <a:gd name="connsiteX6" fmla="*/ 109041 w 136971"/>
              <a:gd name="connsiteY6" fmla="*/ 68609 h 122708"/>
              <a:gd name="connsiteX7" fmla="*/ 24953 w 136971"/>
              <a:gd name="connsiteY7" fmla="*/ 68609 h 122708"/>
              <a:gd name="connsiteX8" fmla="*/ 24953 w 136971"/>
              <a:gd name="connsiteY8" fmla="*/ 99863 h 122708"/>
              <a:gd name="connsiteX9" fmla="*/ 41324 w 136971"/>
              <a:gd name="connsiteY9" fmla="*/ 99863 h 122708"/>
              <a:gd name="connsiteX10" fmla="*/ 129505 w 136971"/>
              <a:gd name="connsiteY10" fmla="*/ 97631 h 122708"/>
              <a:gd name="connsiteX11" fmla="*/ 130621 w 136971"/>
              <a:gd name="connsiteY11" fmla="*/ 113382 h 122708"/>
              <a:gd name="connsiteX12" fmla="*/ 6350 w 136971"/>
              <a:gd name="connsiteY12" fmla="*/ 116358 h 122708"/>
              <a:gd name="connsiteX13" fmla="*/ 6350 w 136971"/>
              <a:gd name="connsiteY13" fmla="*/ 6350 h 122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6971" h="122708">
                <a:moveTo>
                  <a:pt x="6350" y="6350"/>
                </a:moveTo>
                <a:lnTo>
                  <a:pt x="121195" y="6350"/>
                </a:lnTo>
                <a:lnTo>
                  <a:pt x="121195" y="22845"/>
                </a:lnTo>
                <a:lnTo>
                  <a:pt x="24953" y="22845"/>
                </a:lnTo>
                <a:lnTo>
                  <a:pt x="24953" y="52610"/>
                </a:lnTo>
                <a:lnTo>
                  <a:pt x="109041" y="52610"/>
                </a:lnTo>
                <a:lnTo>
                  <a:pt x="109041" y="68609"/>
                </a:lnTo>
                <a:lnTo>
                  <a:pt x="24953" y="68609"/>
                </a:lnTo>
                <a:lnTo>
                  <a:pt x="24953" y="99863"/>
                </a:lnTo>
                <a:lnTo>
                  <a:pt x="41324" y="99863"/>
                </a:lnTo>
                <a:cubicBezTo>
                  <a:pt x="80433" y="99863"/>
                  <a:pt x="109826" y="99119"/>
                  <a:pt x="129505" y="97631"/>
                </a:cubicBezTo>
                <a:lnTo>
                  <a:pt x="130621" y="113382"/>
                </a:lnTo>
                <a:cubicBezTo>
                  <a:pt x="100855" y="115366"/>
                  <a:pt x="59432" y="116358"/>
                  <a:pt x="6350" y="116358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25069" y="478030"/>
            <a:ext cx="131142" cy="103857"/>
          </a:xfrm>
          <a:custGeom>
            <a:avLst/>
            <a:gdLst>
              <a:gd name="connsiteX0" fmla="*/ 65633 w 131142"/>
              <a:gd name="connsiteY0" fmla="*/ 6350 h 103857"/>
              <a:gd name="connsiteX1" fmla="*/ 108359 w 131142"/>
              <a:gd name="connsiteY1" fmla="*/ 19310 h 103857"/>
              <a:gd name="connsiteX2" fmla="*/ 124792 w 131142"/>
              <a:gd name="connsiteY2" fmla="*/ 51742 h 103857"/>
              <a:gd name="connsiteX3" fmla="*/ 108297 w 131142"/>
              <a:gd name="connsiteY3" fmla="*/ 84422 h 103857"/>
              <a:gd name="connsiteX4" fmla="*/ 65633 w 131142"/>
              <a:gd name="connsiteY4" fmla="*/ 97507 h 103857"/>
              <a:gd name="connsiteX5" fmla="*/ 22907 w 131142"/>
              <a:gd name="connsiteY5" fmla="*/ 84360 h 103857"/>
              <a:gd name="connsiteX6" fmla="*/ 6350 w 131142"/>
              <a:gd name="connsiteY6" fmla="*/ 51742 h 103857"/>
              <a:gd name="connsiteX7" fmla="*/ 22783 w 131142"/>
              <a:gd name="connsiteY7" fmla="*/ 19434 h 103857"/>
              <a:gd name="connsiteX8" fmla="*/ 65633 w 131142"/>
              <a:gd name="connsiteY8" fmla="*/ 6350 h 103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1142" h="103857">
                <a:moveTo>
                  <a:pt x="65633" y="6350"/>
                </a:moveTo>
                <a:cubicBezTo>
                  <a:pt x="83161" y="6350"/>
                  <a:pt x="97403" y="10670"/>
                  <a:pt x="108359" y="19310"/>
                </a:cubicBezTo>
                <a:cubicBezTo>
                  <a:pt x="119314" y="27950"/>
                  <a:pt x="124792" y="38761"/>
                  <a:pt x="124792" y="51742"/>
                </a:cubicBezTo>
                <a:cubicBezTo>
                  <a:pt x="124792" y="64806"/>
                  <a:pt x="119293" y="75699"/>
                  <a:pt x="108297" y="84422"/>
                </a:cubicBezTo>
                <a:cubicBezTo>
                  <a:pt x="97300" y="93145"/>
                  <a:pt x="83079" y="97507"/>
                  <a:pt x="65633" y="97507"/>
                </a:cubicBezTo>
                <a:cubicBezTo>
                  <a:pt x="48187" y="97507"/>
                  <a:pt x="33945" y="93125"/>
                  <a:pt x="22907" y="84360"/>
                </a:cubicBezTo>
                <a:cubicBezTo>
                  <a:pt x="11869" y="75596"/>
                  <a:pt x="6350" y="64723"/>
                  <a:pt x="6350" y="51742"/>
                </a:cubicBezTo>
                <a:cubicBezTo>
                  <a:pt x="6350" y="38926"/>
                  <a:pt x="11827" y="28157"/>
                  <a:pt x="22783" y="19434"/>
                </a:cubicBezTo>
                <a:cubicBezTo>
                  <a:pt x="33738" y="10711"/>
                  <a:pt x="48021" y="6350"/>
                  <a:pt x="656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25404" y="473690"/>
            <a:ext cx="83889" cy="201959"/>
          </a:xfrm>
          <a:custGeom>
            <a:avLst/>
            <a:gdLst>
              <a:gd name="connsiteX0" fmla="*/ 58687 w 83889"/>
              <a:gd name="connsiteY0" fmla="*/ 6350 h 201959"/>
              <a:gd name="connsiteX1" fmla="*/ 77539 w 83889"/>
              <a:gd name="connsiteY1" fmla="*/ 6350 h 201959"/>
              <a:gd name="connsiteX2" fmla="*/ 77539 w 83889"/>
              <a:gd name="connsiteY2" fmla="*/ 195609 h 201959"/>
              <a:gd name="connsiteX3" fmla="*/ 58687 w 83889"/>
              <a:gd name="connsiteY3" fmla="*/ 195609 h 201959"/>
              <a:gd name="connsiteX4" fmla="*/ 58687 w 83889"/>
              <a:gd name="connsiteY4" fmla="*/ 169936 h 201959"/>
              <a:gd name="connsiteX5" fmla="*/ 6350 w 83889"/>
              <a:gd name="connsiteY5" fmla="*/ 169936 h 201959"/>
              <a:gd name="connsiteX6" fmla="*/ 6350 w 83889"/>
              <a:gd name="connsiteY6" fmla="*/ 153441 h 201959"/>
              <a:gd name="connsiteX7" fmla="*/ 58687 w 83889"/>
              <a:gd name="connsiteY7" fmla="*/ 153441 h 201959"/>
              <a:gd name="connsiteX8" fmla="*/ 58687 w 83889"/>
              <a:gd name="connsiteY8" fmla="*/ 6350 h 201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889" h="201959">
                <a:moveTo>
                  <a:pt x="58687" y="6350"/>
                </a:moveTo>
                <a:lnTo>
                  <a:pt x="77539" y="6350"/>
                </a:lnTo>
                <a:lnTo>
                  <a:pt x="77539" y="195609"/>
                </a:lnTo>
                <a:lnTo>
                  <a:pt x="58687" y="195609"/>
                </a:lnTo>
                <a:lnTo>
                  <a:pt x="58687" y="169936"/>
                </a:lnTo>
                <a:lnTo>
                  <a:pt x="6350" y="169936"/>
                </a:lnTo>
                <a:lnTo>
                  <a:pt x="6350" y="153441"/>
                </a:lnTo>
                <a:lnTo>
                  <a:pt x="58687" y="153441"/>
                </a:lnTo>
                <a:lnTo>
                  <a:pt x="5868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22749" y="473690"/>
            <a:ext cx="31303" cy="149125"/>
          </a:xfrm>
          <a:custGeom>
            <a:avLst/>
            <a:gdLst>
              <a:gd name="connsiteX0" fmla="*/ 6350 w 31303"/>
              <a:gd name="connsiteY0" fmla="*/ 6350 h 149125"/>
              <a:gd name="connsiteX1" fmla="*/ 24953 w 31303"/>
              <a:gd name="connsiteY1" fmla="*/ 6350 h 149125"/>
              <a:gd name="connsiteX2" fmla="*/ 24953 w 31303"/>
              <a:gd name="connsiteY2" fmla="*/ 142775 h 149125"/>
              <a:gd name="connsiteX3" fmla="*/ 6350 w 31303"/>
              <a:gd name="connsiteY3" fmla="*/ 142775 h 149125"/>
              <a:gd name="connsiteX4" fmla="*/ 6350 w 31303"/>
              <a:gd name="connsiteY4" fmla="*/ 6350 h 149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03" h="149125">
                <a:moveTo>
                  <a:pt x="6350" y="6350"/>
                </a:moveTo>
                <a:lnTo>
                  <a:pt x="24953" y="6350"/>
                </a:lnTo>
                <a:lnTo>
                  <a:pt x="24953" y="142775"/>
                </a:lnTo>
                <a:lnTo>
                  <a:pt x="6350" y="14277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22650" y="480039"/>
            <a:ext cx="66476" cy="239241"/>
          </a:xfrm>
          <a:custGeom>
            <a:avLst/>
            <a:gdLst>
              <a:gd name="connsiteX0" fmla="*/ 47997 w 66476"/>
              <a:gd name="connsiteY0" fmla="*/ 0 h 239241"/>
              <a:gd name="connsiteX1" fmla="*/ 66476 w 66476"/>
              <a:gd name="connsiteY1" fmla="*/ 0 h 239241"/>
              <a:gd name="connsiteX2" fmla="*/ 66476 w 66476"/>
              <a:gd name="connsiteY2" fmla="*/ 239241 h 239241"/>
              <a:gd name="connsiteX3" fmla="*/ 47997 w 66476"/>
              <a:gd name="connsiteY3" fmla="*/ 239241 h 239241"/>
              <a:gd name="connsiteX4" fmla="*/ 47997 w 66476"/>
              <a:gd name="connsiteY4" fmla="*/ 120426 h 239241"/>
              <a:gd name="connsiteX5" fmla="*/ 18232 w 66476"/>
              <a:gd name="connsiteY5" fmla="*/ 120426 h 239241"/>
              <a:gd name="connsiteX6" fmla="*/ 18232 w 66476"/>
              <a:gd name="connsiteY6" fmla="*/ 231924 h 239241"/>
              <a:gd name="connsiteX7" fmla="*/ 0 w 66476"/>
              <a:gd name="connsiteY7" fmla="*/ 231924 h 239241"/>
              <a:gd name="connsiteX8" fmla="*/ 0 w 66476"/>
              <a:gd name="connsiteY8" fmla="*/ 4838 h 239241"/>
              <a:gd name="connsiteX9" fmla="*/ 18232 w 66476"/>
              <a:gd name="connsiteY9" fmla="*/ 4838 h 239241"/>
              <a:gd name="connsiteX10" fmla="*/ 18232 w 66476"/>
              <a:gd name="connsiteY10" fmla="*/ 103932 h 239241"/>
              <a:gd name="connsiteX11" fmla="*/ 47997 w 66476"/>
              <a:gd name="connsiteY11" fmla="*/ 103932 h 239241"/>
              <a:gd name="connsiteX12" fmla="*/ 47997 w 66476"/>
              <a:gd name="connsiteY12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6476" h="239241">
                <a:moveTo>
                  <a:pt x="47997" y="0"/>
                </a:moveTo>
                <a:lnTo>
                  <a:pt x="66476" y="0"/>
                </a:lnTo>
                <a:lnTo>
                  <a:pt x="66476" y="239241"/>
                </a:lnTo>
                <a:lnTo>
                  <a:pt x="47997" y="239241"/>
                </a:lnTo>
                <a:lnTo>
                  <a:pt x="47997" y="120426"/>
                </a:lnTo>
                <a:lnTo>
                  <a:pt x="18232" y="120426"/>
                </a:lnTo>
                <a:lnTo>
                  <a:pt x="18232" y="231924"/>
                </a:lnTo>
                <a:lnTo>
                  <a:pt x="0" y="231924"/>
                </a:lnTo>
                <a:lnTo>
                  <a:pt x="0" y="4838"/>
                </a:lnTo>
                <a:lnTo>
                  <a:pt x="18232" y="4838"/>
                </a:lnTo>
                <a:lnTo>
                  <a:pt x="18232" y="103932"/>
                </a:lnTo>
                <a:lnTo>
                  <a:pt x="47997" y="103932"/>
                </a:lnTo>
                <a:lnTo>
                  <a:pt x="4799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426370" y="600690"/>
            <a:ext cx="234701" cy="87362"/>
          </a:xfrm>
          <a:custGeom>
            <a:avLst/>
            <a:gdLst>
              <a:gd name="connsiteX0" fmla="*/ 107925 w 234701"/>
              <a:gd name="connsiteY0" fmla="*/ 6350 h 87362"/>
              <a:gd name="connsiteX1" fmla="*/ 126776 w 234701"/>
              <a:gd name="connsiteY1" fmla="*/ 6350 h 87362"/>
              <a:gd name="connsiteX2" fmla="*/ 126776 w 234701"/>
              <a:gd name="connsiteY2" fmla="*/ 64516 h 87362"/>
              <a:gd name="connsiteX3" fmla="*/ 228351 w 234701"/>
              <a:gd name="connsiteY3" fmla="*/ 64516 h 87362"/>
              <a:gd name="connsiteX4" fmla="*/ 228351 w 234701"/>
              <a:gd name="connsiteY4" fmla="*/ 81012 h 87362"/>
              <a:gd name="connsiteX5" fmla="*/ 6350 w 234701"/>
              <a:gd name="connsiteY5" fmla="*/ 81012 h 87362"/>
              <a:gd name="connsiteX6" fmla="*/ 6350 w 234701"/>
              <a:gd name="connsiteY6" fmla="*/ 64516 h 87362"/>
              <a:gd name="connsiteX7" fmla="*/ 107925 w 234701"/>
              <a:gd name="connsiteY7" fmla="*/ 64516 h 87362"/>
              <a:gd name="connsiteX8" fmla="*/ 107925 w 234701"/>
              <a:gd name="connsiteY8" fmla="*/ 6350 h 87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701" h="87362">
                <a:moveTo>
                  <a:pt x="107925" y="6350"/>
                </a:moveTo>
                <a:lnTo>
                  <a:pt x="126776" y="6350"/>
                </a:lnTo>
                <a:lnTo>
                  <a:pt x="126776" y="64516"/>
                </a:lnTo>
                <a:lnTo>
                  <a:pt x="228351" y="64516"/>
                </a:lnTo>
                <a:lnTo>
                  <a:pt x="228351" y="81012"/>
                </a:lnTo>
                <a:lnTo>
                  <a:pt x="6350" y="81012"/>
                </a:lnTo>
                <a:lnTo>
                  <a:pt x="6350" y="64516"/>
                </a:lnTo>
                <a:lnTo>
                  <a:pt x="107925" y="64516"/>
                </a:lnTo>
                <a:lnTo>
                  <a:pt x="10792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681859" y="494526"/>
            <a:ext cx="117375" cy="173930"/>
          </a:xfrm>
          <a:custGeom>
            <a:avLst/>
            <a:gdLst>
              <a:gd name="connsiteX0" fmla="*/ 20612 w 117375"/>
              <a:gd name="connsiteY0" fmla="*/ 6350 h 173930"/>
              <a:gd name="connsiteX1" fmla="*/ 111025 w 117375"/>
              <a:gd name="connsiteY1" fmla="*/ 6350 h 173930"/>
              <a:gd name="connsiteX2" fmla="*/ 21108 w 117375"/>
              <a:gd name="connsiteY2" fmla="*/ 167580 h 173930"/>
              <a:gd name="connsiteX3" fmla="*/ 6350 w 117375"/>
              <a:gd name="connsiteY3" fmla="*/ 154930 h 173930"/>
              <a:gd name="connsiteX4" fmla="*/ 63896 w 117375"/>
              <a:gd name="connsiteY4" fmla="*/ 100235 h 173930"/>
              <a:gd name="connsiteX5" fmla="*/ 91430 w 117375"/>
              <a:gd name="connsiteY5" fmla="*/ 22596 h 173930"/>
              <a:gd name="connsiteX6" fmla="*/ 20612 w 117375"/>
              <a:gd name="connsiteY6" fmla="*/ 22596 h 173930"/>
              <a:gd name="connsiteX7" fmla="*/ 20612 w 117375"/>
              <a:gd name="connsiteY7" fmla="*/ 6350 h 173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7375" h="173930">
                <a:moveTo>
                  <a:pt x="20612" y="6350"/>
                </a:moveTo>
                <a:lnTo>
                  <a:pt x="111025" y="6350"/>
                </a:lnTo>
                <a:cubicBezTo>
                  <a:pt x="108462" y="73736"/>
                  <a:pt x="78490" y="127479"/>
                  <a:pt x="21108" y="167580"/>
                </a:cubicBezTo>
                <a:lnTo>
                  <a:pt x="6350" y="154930"/>
                </a:lnTo>
                <a:cubicBezTo>
                  <a:pt x="28095" y="143354"/>
                  <a:pt x="47277" y="125123"/>
                  <a:pt x="63896" y="100235"/>
                </a:cubicBezTo>
                <a:cubicBezTo>
                  <a:pt x="80516" y="75348"/>
                  <a:pt x="89693" y="49468"/>
                  <a:pt x="91430" y="22596"/>
                </a:cubicBezTo>
                <a:lnTo>
                  <a:pt x="20612" y="22596"/>
                </a:lnTo>
                <a:lnTo>
                  <a:pt x="2061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435796" y="492789"/>
            <a:ext cx="215850" cy="120848"/>
          </a:xfrm>
          <a:custGeom>
            <a:avLst/>
            <a:gdLst>
              <a:gd name="connsiteX0" fmla="*/ 98251 w 215850"/>
              <a:gd name="connsiteY0" fmla="*/ 6350 h 120848"/>
              <a:gd name="connsiteX1" fmla="*/ 117350 w 215850"/>
              <a:gd name="connsiteY1" fmla="*/ 6350 h 120848"/>
              <a:gd name="connsiteX2" fmla="*/ 117350 w 215850"/>
              <a:gd name="connsiteY2" fmla="*/ 19000 h 120848"/>
              <a:gd name="connsiteX3" fmla="*/ 142403 w 215850"/>
              <a:gd name="connsiteY3" fmla="*/ 65013 h 120848"/>
              <a:gd name="connsiteX4" fmla="*/ 209500 w 215850"/>
              <a:gd name="connsiteY4" fmla="*/ 99739 h 120848"/>
              <a:gd name="connsiteX5" fmla="*/ 196353 w 215850"/>
              <a:gd name="connsiteY5" fmla="*/ 114250 h 120848"/>
              <a:gd name="connsiteX6" fmla="*/ 142527 w 215850"/>
              <a:gd name="connsiteY6" fmla="*/ 86779 h 120848"/>
              <a:gd name="connsiteX7" fmla="*/ 107677 w 215850"/>
              <a:gd name="connsiteY7" fmla="*/ 49013 h 120848"/>
              <a:gd name="connsiteX8" fmla="*/ 73384 w 215850"/>
              <a:gd name="connsiteY8" fmla="*/ 87461 h 120848"/>
              <a:gd name="connsiteX9" fmla="*/ 19000 w 215850"/>
              <a:gd name="connsiteY9" fmla="*/ 114498 h 120848"/>
              <a:gd name="connsiteX10" fmla="*/ 6350 w 215850"/>
              <a:gd name="connsiteY10" fmla="*/ 99739 h 120848"/>
              <a:gd name="connsiteX11" fmla="*/ 73322 w 215850"/>
              <a:gd name="connsiteY11" fmla="*/ 65385 h 120848"/>
              <a:gd name="connsiteX12" fmla="*/ 98251 w 215850"/>
              <a:gd name="connsiteY12" fmla="*/ 19000 h 120848"/>
              <a:gd name="connsiteX13" fmla="*/ 98251 w 215850"/>
              <a:gd name="connsiteY13" fmla="*/ 6350 h 12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15850" h="120848">
                <a:moveTo>
                  <a:pt x="98251" y="6350"/>
                </a:moveTo>
                <a:lnTo>
                  <a:pt x="117350" y="6350"/>
                </a:lnTo>
                <a:lnTo>
                  <a:pt x="117350" y="19000"/>
                </a:lnTo>
                <a:cubicBezTo>
                  <a:pt x="117350" y="33138"/>
                  <a:pt x="125701" y="48476"/>
                  <a:pt x="142403" y="65013"/>
                </a:cubicBezTo>
                <a:cubicBezTo>
                  <a:pt x="159105" y="81549"/>
                  <a:pt x="181471" y="93125"/>
                  <a:pt x="209500" y="99739"/>
                </a:cubicBezTo>
                <a:lnTo>
                  <a:pt x="196353" y="114250"/>
                </a:lnTo>
                <a:cubicBezTo>
                  <a:pt x="177585" y="108545"/>
                  <a:pt x="159642" y="99388"/>
                  <a:pt x="142527" y="86779"/>
                </a:cubicBezTo>
                <a:cubicBezTo>
                  <a:pt x="125412" y="74170"/>
                  <a:pt x="113795" y="61581"/>
                  <a:pt x="107677" y="49013"/>
                </a:cubicBezTo>
                <a:cubicBezTo>
                  <a:pt x="101558" y="62077"/>
                  <a:pt x="90127" y="74893"/>
                  <a:pt x="73384" y="87461"/>
                </a:cubicBezTo>
                <a:cubicBezTo>
                  <a:pt x="56641" y="100029"/>
                  <a:pt x="38513" y="109041"/>
                  <a:pt x="19000" y="114498"/>
                </a:cubicBezTo>
                <a:lnTo>
                  <a:pt x="6350" y="99739"/>
                </a:lnTo>
                <a:cubicBezTo>
                  <a:pt x="34379" y="93373"/>
                  <a:pt x="56703" y="81921"/>
                  <a:pt x="73322" y="65385"/>
                </a:cubicBezTo>
                <a:cubicBezTo>
                  <a:pt x="89941" y="48848"/>
                  <a:pt x="98251" y="33387"/>
                  <a:pt x="98251" y="19000"/>
                </a:cubicBezTo>
                <a:lnTo>
                  <a:pt x="9825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816300" y="473690"/>
            <a:ext cx="79176" cy="251941"/>
          </a:xfrm>
          <a:custGeom>
            <a:avLst/>
            <a:gdLst>
              <a:gd name="connsiteX0" fmla="*/ 54347 w 79176"/>
              <a:gd name="connsiteY0" fmla="*/ 6350 h 251941"/>
              <a:gd name="connsiteX1" fmla="*/ 72826 w 79176"/>
              <a:gd name="connsiteY1" fmla="*/ 6350 h 251941"/>
              <a:gd name="connsiteX2" fmla="*/ 72826 w 79176"/>
              <a:gd name="connsiteY2" fmla="*/ 245591 h 251941"/>
              <a:gd name="connsiteX3" fmla="*/ 54347 w 79176"/>
              <a:gd name="connsiteY3" fmla="*/ 245591 h 251941"/>
              <a:gd name="connsiteX4" fmla="*/ 54347 w 79176"/>
              <a:gd name="connsiteY4" fmla="*/ 126776 h 251941"/>
              <a:gd name="connsiteX5" fmla="*/ 24581 w 79176"/>
              <a:gd name="connsiteY5" fmla="*/ 126776 h 251941"/>
              <a:gd name="connsiteX6" fmla="*/ 24581 w 79176"/>
              <a:gd name="connsiteY6" fmla="*/ 238273 h 251941"/>
              <a:gd name="connsiteX7" fmla="*/ 6350 w 79176"/>
              <a:gd name="connsiteY7" fmla="*/ 238273 h 251941"/>
              <a:gd name="connsiteX8" fmla="*/ 6350 w 79176"/>
              <a:gd name="connsiteY8" fmla="*/ 11186 h 251941"/>
              <a:gd name="connsiteX9" fmla="*/ 24581 w 79176"/>
              <a:gd name="connsiteY9" fmla="*/ 11186 h 251941"/>
              <a:gd name="connsiteX10" fmla="*/ 24581 w 79176"/>
              <a:gd name="connsiteY10" fmla="*/ 110281 h 251941"/>
              <a:gd name="connsiteX11" fmla="*/ 54347 w 79176"/>
              <a:gd name="connsiteY11" fmla="*/ 110281 h 251941"/>
              <a:gd name="connsiteX12" fmla="*/ 54347 w 79176"/>
              <a:gd name="connsiteY12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9176" h="251941">
                <a:moveTo>
                  <a:pt x="54347" y="6350"/>
                </a:moveTo>
                <a:lnTo>
                  <a:pt x="72826" y="6350"/>
                </a:lnTo>
                <a:lnTo>
                  <a:pt x="72826" y="245591"/>
                </a:lnTo>
                <a:lnTo>
                  <a:pt x="54347" y="245591"/>
                </a:lnTo>
                <a:lnTo>
                  <a:pt x="54347" y="126776"/>
                </a:lnTo>
                <a:lnTo>
                  <a:pt x="24581" y="126776"/>
                </a:lnTo>
                <a:lnTo>
                  <a:pt x="24581" y="238273"/>
                </a:lnTo>
                <a:lnTo>
                  <a:pt x="6350" y="238273"/>
                </a:lnTo>
                <a:lnTo>
                  <a:pt x="6350" y="11186"/>
                </a:lnTo>
                <a:lnTo>
                  <a:pt x="24581" y="11186"/>
                </a:lnTo>
                <a:lnTo>
                  <a:pt x="24581" y="110281"/>
                </a:lnTo>
                <a:lnTo>
                  <a:pt x="54347" y="110281"/>
                </a:lnTo>
                <a:lnTo>
                  <a:pt x="5434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469900"/>
            <a:ext cx="457200" cy="254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469900"/>
            <a:ext cx="469900" cy="2540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700" y="1803400"/>
            <a:ext cx="2489200" cy="24892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8700" y="1803400"/>
            <a:ext cx="2489200" cy="2489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9700" y="1803400"/>
            <a:ext cx="2489200" cy="2489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98000" y="1905000"/>
            <a:ext cx="2489200" cy="2489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4495800"/>
            <a:ext cx="1270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배재현(팀장)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컴퓨터학부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94200" y="4508500"/>
            <a:ext cx="1143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이상민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컴퓨터학부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353300" y="4508500"/>
            <a:ext cx="1143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김기현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컴퓨터학부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0020300" y="4508500"/>
            <a:ext cx="1143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안상준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컴퓨터학부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수행 프로젝트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0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603699" y="487605"/>
            <a:ext cx="203646" cy="92025"/>
          </a:xfrm>
          <a:custGeom>
            <a:avLst/>
            <a:gdLst>
              <a:gd name="connsiteX0" fmla="*/ 92397 w 203646"/>
              <a:gd name="connsiteY0" fmla="*/ 0 h 92025"/>
              <a:gd name="connsiteX1" fmla="*/ 111001 w 203646"/>
              <a:gd name="connsiteY1" fmla="*/ 0 h 92025"/>
              <a:gd name="connsiteX2" fmla="*/ 111001 w 203646"/>
              <a:gd name="connsiteY2" fmla="*/ 10417 h 92025"/>
              <a:gd name="connsiteX3" fmla="*/ 138286 w 203646"/>
              <a:gd name="connsiteY3" fmla="*/ 52647 h 92025"/>
              <a:gd name="connsiteX4" fmla="*/ 203646 w 203646"/>
              <a:gd name="connsiteY4" fmla="*/ 75283 h 92025"/>
              <a:gd name="connsiteX5" fmla="*/ 192732 w 203646"/>
              <a:gd name="connsiteY5" fmla="*/ 90537 h 92025"/>
              <a:gd name="connsiteX6" fmla="*/ 136673 w 203646"/>
              <a:gd name="connsiteY6" fmla="*/ 70508 h 92025"/>
              <a:gd name="connsiteX7" fmla="*/ 101823 w 203646"/>
              <a:gd name="connsiteY7" fmla="*/ 39687 h 92025"/>
              <a:gd name="connsiteX8" fmla="*/ 66476 w 203646"/>
              <a:gd name="connsiteY8" fmla="*/ 70817 h 92025"/>
              <a:gd name="connsiteX9" fmla="*/ 11410 w 203646"/>
              <a:gd name="connsiteY9" fmla="*/ 92025 h 92025"/>
              <a:gd name="connsiteX10" fmla="*/ 0 w 203646"/>
              <a:gd name="connsiteY10" fmla="*/ 76522 h 92025"/>
              <a:gd name="connsiteX11" fmla="*/ 64554 w 203646"/>
              <a:gd name="connsiteY11" fmla="*/ 52896 h 92025"/>
              <a:gd name="connsiteX12" fmla="*/ 92397 w 203646"/>
              <a:gd name="connsiteY12" fmla="*/ 10417 h 92025"/>
              <a:gd name="connsiteX13" fmla="*/ 92397 w 203646"/>
              <a:gd name="connsiteY13" fmla="*/ 0 h 92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03646" h="92025">
                <a:moveTo>
                  <a:pt x="92397" y="0"/>
                </a:moveTo>
                <a:lnTo>
                  <a:pt x="111001" y="0"/>
                </a:lnTo>
                <a:lnTo>
                  <a:pt x="111001" y="10417"/>
                </a:lnTo>
                <a:cubicBezTo>
                  <a:pt x="111001" y="25797"/>
                  <a:pt x="120096" y="39873"/>
                  <a:pt x="138286" y="52647"/>
                </a:cubicBezTo>
                <a:cubicBezTo>
                  <a:pt x="156476" y="65423"/>
                  <a:pt x="178263" y="72968"/>
                  <a:pt x="203646" y="75283"/>
                </a:cubicBezTo>
                <a:lnTo>
                  <a:pt x="192732" y="90537"/>
                </a:lnTo>
                <a:cubicBezTo>
                  <a:pt x="173136" y="87808"/>
                  <a:pt x="154450" y="81132"/>
                  <a:pt x="136673" y="70508"/>
                </a:cubicBezTo>
                <a:cubicBezTo>
                  <a:pt x="118897" y="59883"/>
                  <a:pt x="107280" y="49609"/>
                  <a:pt x="101823" y="39687"/>
                </a:cubicBezTo>
                <a:cubicBezTo>
                  <a:pt x="95870" y="49857"/>
                  <a:pt x="84087" y="60235"/>
                  <a:pt x="66476" y="70817"/>
                </a:cubicBezTo>
                <a:cubicBezTo>
                  <a:pt x="48865" y="81400"/>
                  <a:pt x="30509" y="88470"/>
                  <a:pt x="11410" y="92025"/>
                </a:cubicBezTo>
                <a:lnTo>
                  <a:pt x="0" y="76522"/>
                </a:lnTo>
                <a:cubicBezTo>
                  <a:pt x="24474" y="73794"/>
                  <a:pt x="45992" y="65919"/>
                  <a:pt x="64554" y="52896"/>
                </a:cubicBezTo>
                <a:cubicBezTo>
                  <a:pt x="83116" y="39873"/>
                  <a:pt x="92397" y="25715"/>
                  <a:pt x="92397" y="10417"/>
                </a:cubicBezTo>
                <a:lnTo>
                  <a:pt x="9239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0754" y="482024"/>
            <a:ext cx="123031" cy="45268"/>
          </a:xfrm>
          <a:custGeom>
            <a:avLst/>
            <a:gdLst>
              <a:gd name="connsiteX0" fmla="*/ 52585 w 123031"/>
              <a:gd name="connsiteY0" fmla="*/ 0 h 45268"/>
              <a:gd name="connsiteX1" fmla="*/ 70941 w 123031"/>
              <a:gd name="connsiteY1" fmla="*/ 0 h 45268"/>
              <a:gd name="connsiteX2" fmla="*/ 70941 w 123031"/>
              <a:gd name="connsiteY2" fmla="*/ 29020 h 45268"/>
              <a:gd name="connsiteX3" fmla="*/ 123031 w 123031"/>
              <a:gd name="connsiteY3" fmla="*/ 29020 h 45268"/>
              <a:gd name="connsiteX4" fmla="*/ 123031 w 123031"/>
              <a:gd name="connsiteY4" fmla="*/ 45268 h 45268"/>
              <a:gd name="connsiteX5" fmla="*/ 0 w 123031"/>
              <a:gd name="connsiteY5" fmla="*/ 45268 h 45268"/>
              <a:gd name="connsiteX6" fmla="*/ 0 w 123031"/>
              <a:gd name="connsiteY6" fmla="*/ 29020 h 45268"/>
              <a:gd name="connsiteX7" fmla="*/ 52585 w 123031"/>
              <a:gd name="connsiteY7" fmla="*/ 29020 h 45268"/>
              <a:gd name="connsiteX8" fmla="*/ 52585 w 123031"/>
              <a:gd name="connsiteY8" fmla="*/ 0 h 45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031" h="45268">
                <a:moveTo>
                  <a:pt x="52585" y="0"/>
                </a:moveTo>
                <a:lnTo>
                  <a:pt x="70941" y="0"/>
                </a:lnTo>
                <a:lnTo>
                  <a:pt x="70941" y="29020"/>
                </a:lnTo>
                <a:lnTo>
                  <a:pt x="123031" y="29020"/>
                </a:lnTo>
                <a:lnTo>
                  <a:pt x="123031" y="45268"/>
                </a:lnTo>
                <a:lnTo>
                  <a:pt x="0" y="45268"/>
                </a:lnTo>
                <a:lnTo>
                  <a:pt x="0" y="29020"/>
                </a:lnTo>
                <a:lnTo>
                  <a:pt x="52585" y="29020"/>
                </a:lnTo>
                <a:lnTo>
                  <a:pt x="5258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87675" y="480039"/>
            <a:ext cx="64616" cy="146596"/>
          </a:xfrm>
          <a:custGeom>
            <a:avLst/>
            <a:gdLst>
              <a:gd name="connsiteX0" fmla="*/ 46260 w 64616"/>
              <a:gd name="connsiteY0" fmla="*/ 0 h 146596"/>
              <a:gd name="connsiteX1" fmla="*/ 64616 w 64616"/>
              <a:gd name="connsiteY1" fmla="*/ 0 h 146596"/>
              <a:gd name="connsiteX2" fmla="*/ 64616 w 64616"/>
              <a:gd name="connsiteY2" fmla="*/ 146596 h 146596"/>
              <a:gd name="connsiteX3" fmla="*/ 46260 w 64616"/>
              <a:gd name="connsiteY3" fmla="*/ 146596 h 146596"/>
              <a:gd name="connsiteX4" fmla="*/ 46260 w 64616"/>
              <a:gd name="connsiteY4" fmla="*/ 88676 h 146596"/>
              <a:gd name="connsiteX5" fmla="*/ 18355 w 64616"/>
              <a:gd name="connsiteY5" fmla="*/ 88676 h 146596"/>
              <a:gd name="connsiteX6" fmla="*/ 18355 w 64616"/>
              <a:gd name="connsiteY6" fmla="*/ 139650 h 146596"/>
              <a:gd name="connsiteX7" fmla="*/ 0 w 64616"/>
              <a:gd name="connsiteY7" fmla="*/ 139650 h 146596"/>
              <a:gd name="connsiteX8" fmla="*/ 0 w 64616"/>
              <a:gd name="connsiteY8" fmla="*/ 4838 h 146596"/>
              <a:gd name="connsiteX9" fmla="*/ 18355 w 64616"/>
              <a:gd name="connsiteY9" fmla="*/ 4838 h 146596"/>
              <a:gd name="connsiteX10" fmla="*/ 18355 w 64616"/>
              <a:gd name="connsiteY10" fmla="*/ 72430 h 146596"/>
              <a:gd name="connsiteX11" fmla="*/ 46260 w 64616"/>
              <a:gd name="connsiteY11" fmla="*/ 72430 h 146596"/>
              <a:gd name="connsiteX12" fmla="*/ 46260 w 64616"/>
              <a:gd name="connsiteY12" fmla="*/ 0 h 146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4616" h="146596">
                <a:moveTo>
                  <a:pt x="46260" y="0"/>
                </a:moveTo>
                <a:lnTo>
                  <a:pt x="64616" y="0"/>
                </a:lnTo>
                <a:lnTo>
                  <a:pt x="64616" y="146596"/>
                </a:lnTo>
                <a:lnTo>
                  <a:pt x="46260" y="146596"/>
                </a:lnTo>
                <a:lnTo>
                  <a:pt x="46260" y="88676"/>
                </a:lnTo>
                <a:lnTo>
                  <a:pt x="18355" y="88676"/>
                </a:lnTo>
                <a:lnTo>
                  <a:pt x="18355" y="139650"/>
                </a:lnTo>
                <a:lnTo>
                  <a:pt x="0" y="139650"/>
                </a:lnTo>
                <a:lnTo>
                  <a:pt x="0" y="4838"/>
                </a:lnTo>
                <a:lnTo>
                  <a:pt x="18355" y="4838"/>
                </a:lnTo>
                <a:lnTo>
                  <a:pt x="18355" y="72430"/>
                </a:lnTo>
                <a:lnTo>
                  <a:pt x="46260" y="72430"/>
                </a:lnTo>
                <a:lnTo>
                  <a:pt x="4626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06167" y="640873"/>
            <a:ext cx="134367" cy="67022"/>
          </a:xfrm>
          <a:custGeom>
            <a:avLst/>
            <a:gdLst>
              <a:gd name="connsiteX0" fmla="*/ 67121 w 134367"/>
              <a:gd name="connsiteY0" fmla="*/ 6350 h 67022"/>
              <a:gd name="connsiteX1" fmla="*/ 6350 w 134367"/>
              <a:gd name="connsiteY1" fmla="*/ 33511 h 67022"/>
              <a:gd name="connsiteX2" fmla="*/ 67121 w 134367"/>
              <a:gd name="connsiteY2" fmla="*/ 60672 h 67022"/>
              <a:gd name="connsiteX3" fmla="*/ 128016 w 134367"/>
              <a:gd name="connsiteY3" fmla="*/ 33511 h 67022"/>
              <a:gd name="connsiteX4" fmla="*/ 67121 w 134367"/>
              <a:gd name="connsiteY4" fmla="*/ 6350 h 67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367" h="67022">
                <a:moveTo>
                  <a:pt x="67121" y="6350"/>
                </a:moveTo>
                <a:cubicBezTo>
                  <a:pt x="26607" y="6350"/>
                  <a:pt x="6350" y="15403"/>
                  <a:pt x="6350" y="33511"/>
                </a:cubicBezTo>
                <a:cubicBezTo>
                  <a:pt x="6350" y="51618"/>
                  <a:pt x="26607" y="60672"/>
                  <a:pt x="67121" y="60672"/>
                </a:cubicBezTo>
                <a:cubicBezTo>
                  <a:pt x="107718" y="60672"/>
                  <a:pt x="128016" y="51618"/>
                  <a:pt x="128016" y="33511"/>
                </a:cubicBezTo>
                <a:cubicBezTo>
                  <a:pt x="128016" y="15403"/>
                  <a:pt x="107718" y="6350"/>
                  <a:pt x="67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86323" y="625122"/>
            <a:ext cx="173806" cy="98524"/>
          </a:xfrm>
          <a:custGeom>
            <a:avLst/>
            <a:gdLst>
              <a:gd name="connsiteX0" fmla="*/ 86965 w 173806"/>
              <a:gd name="connsiteY0" fmla="*/ 6350 h 98524"/>
              <a:gd name="connsiteX1" fmla="*/ 146806 w 173806"/>
              <a:gd name="connsiteY1" fmla="*/ 17698 h 98524"/>
              <a:gd name="connsiteX2" fmla="*/ 167456 w 173806"/>
              <a:gd name="connsiteY2" fmla="*/ 49262 h 98524"/>
              <a:gd name="connsiteX3" fmla="*/ 146868 w 173806"/>
              <a:gd name="connsiteY3" fmla="*/ 80764 h 98524"/>
              <a:gd name="connsiteX4" fmla="*/ 86965 w 173806"/>
              <a:gd name="connsiteY4" fmla="*/ 92174 h 98524"/>
              <a:gd name="connsiteX5" fmla="*/ 26999 w 173806"/>
              <a:gd name="connsiteY5" fmla="*/ 80826 h 98524"/>
              <a:gd name="connsiteX6" fmla="*/ 6350 w 173806"/>
              <a:gd name="connsiteY6" fmla="*/ 49262 h 98524"/>
              <a:gd name="connsiteX7" fmla="*/ 27061 w 173806"/>
              <a:gd name="connsiteY7" fmla="*/ 17574 h 98524"/>
              <a:gd name="connsiteX8" fmla="*/ 86965 w 173806"/>
              <a:gd name="connsiteY8" fmla="*/ 6350 h 98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3806" h="98524">
                <a:moveTo>
                  <a:pt x="86965" y="6350"/>
                </a:moveTo>
                <a:cubicBezTo>
                  <a:pt x="113092" y="6350"/>
                  <a:pt x="133039" y="10132"/>
                  <a:pt x="146806" y="17698"/>
                </a:cubicBezTo>
                <a:cubicBezTo>
                  <a:pt x="160573" y="25263"/>
                  <a:pt x="167456" y="35784"/>
                  <a:pt x="167456" y="49262"/>
                </a:cubicBezTo>
                <a:cubicBezTo>
                  <a:pt x="167456" y="62656"/>
                  <a:pt x="160593" y="73157"/>
                  <a:pt x="146868" y="80764"/>
                </a:cubicBezTo>
                <a:cubicBezTo>
                  <a:pt x="133143" y="88370"/>
                  <a:pt x="113175" y="92174"/>
                  <a:pt x="86965" y="92174"/>
                </a:cubicBezTo>
                <a:cubicBezTo>
                  <a:pt x="60754" y="92174"/>
                  <a:pt x="40766" y="88391"/>
                  <a:pt x="26999" y="80826"/>
                </a:cubicBezTo>
                <a:cubicBezTo>
                  <a:pt x="13233" y="73260"/>
                  <a:pt x="6350" y="62739"/>
                  <a:pt x="6350" y="49262"/>
                </a:cubicBezTo>
                <a:cubicBezTo>
                  <a:pt x="6350" y="35619"/>
                  <a:pt x="13254" y="25056"/>
                  <a:pt x="27061" y="17574"/>
                </a:cubicBezTo>
                <a:cubicBezTo>
                  <a:pt x="40869" y="10091"/>
                  <a:pt x="60837" y="6350"/>
                  <a:pt x="869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8171" y="601186"/>
            <a:ext cx="234701" cy="124445"/>
          </a:xfrm>
          <a:custGeom>
            <a:avLst/>
            <a:gdLst>
              <a:gd name="connsiteX0" fmla="*/ 6350 w 234701"/>
              <a:gd name="connsiteY0" fmla="*/ 6350 h 124445"/>
              <a:gd name="connsiteX1" fmla="*/ 228351 w 234701"/>
              <a:gd name="connsiteY1" fmla="*/ 6350 h 124445"/>
              <a:gd name="connsiteX2" fmla="*/ 228351 w 234701"/>
              <a:gd name="connsiteY2" fmla="*/ 22845 h 124445"/>
              <a:gd name="connsiteX3" fmla="*/ 126528 w 234701"/>
              <a:gd name="connsiteY3" fmla="*/ 22845 h 124445"/>
              <a:gd name="connsiteX4" fmla="*/ 126528 w 234701"/>
              <a:gd name="connsiteY4" fmla="*/ 118095 h 124445"/>
              <a:gd name="connsiteX5" fmla="*/ 107925 w 234701"/>
              <a:gd name="connsiteY5" fmla="*/ 118095 h 124445"/>
              <a:gd name="connsiteX6" fmla="*/ 107925 w 234701"/>
              <a:gd name="connsiteY6" fmla="*/ 22845 h 124445"/>
              <a:gd name="connsiteX7" fmla="*/ 6350 w 234701"/>
              <a:gd name="connsiteY7" fmla="*/ 22845 h 124445"/>
              <a:gd name="connsiteX8" fmla="*/ 6350 w 234701"/>
              <a:gd name="connsiteY8" fmla="*/ 6350 h 124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4701" h="124445">
                <a:moveTo>
                  <a:pt x="6350" y="6350"/>
                </a:moveTo>
                <a:lnTo>
                  <a:pt x="228351" y="6350"/>
                </a:lnTo>
                <a:lnTo>
                  <a:pt x="228351" y="22845"/>
                </a:lnTo>
                <a:lnTo>
                  <a:pt x="126528" y="22845"/>
                </a:lnTo>
                <a:lnTo>
                  <a:pt x="126528" y="118095"/>
                </a:lnTo>
                <a:lnTo>
                  <a:pt x="107925" y="118095"/>
                </a:lnTo>
                <a:lnTo>
                  <a:pt x="107925" y="22845"/>
                </a:lnTo>
                <a:lnTo>
                  <a:pt x="6350" y="2284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71937" y="546863"/>
            <a:ext cx="82029" cy="61689"/>
          </a:xfrm>
          <a:custGeom>
            <a:avLst/>
            <a:gdLst>
              <a:gd name="connsiteX0" fmla="*/ 40828 w 82029"/>
              <a:gd name="connsiteY0" fmla="*/ 6350 h 61689"/>
              <a:gd name="connsiteX1" fmla="*/ 16333 w 82029"/>
              <a:gd name="connsiteY1" fmla="*/ 13233 h 61689"/>
              <a:gd name="connsiteX2" fmla="*/ 6350 w 82029"/>
              <a:gd name="connsiteY2" fmla="*/ 30906 h 61689"/>
              <a:gd name="connsiteX3" fmla="*/ 16395 w 82029"/>
              <a:gd name="connsiteY3" fmla="*/ 48393 h 61689"/>
              <a:gd name="connsiteX4" fmla="*/ 40828 w 82029"/>
              <a:gd name="connsiteY4" fmla="*/ 55339 h 61689"/>
              <a:gd name="connsiteX5" fmla="*/ 65571 w 82029"/>
              <a:gd name="connsiteY5" fmla="*/ 48393 h 61689"/>
              <a:gd name="connsiteX6" fmla="*/ 75679 w 82029"/>
              <a:gd name="connsiteY6" fmla="*/ 30906 h 61689"/>
              <a:gd name="connsiteX7" fmla="*/ 65509 w 82029"/>
              <a:gd name="connsiteY7" fmla="*/ 13233 h 61689"/>
              <a:gd name="connsiteX8" fmla="*/ 40828 w 82029"/>
              <a:gd name="connsiteY8" fmla="*/ 6350 h 61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029" h="61689">
                <a:moveTo>
                  <a:pt x="40828" y="6350"/>
                </a:moveTo>
                <a:cubicBezTo>
                  <a:pt x="31154" y="6350"/>
                  <a:pt x="22989" y="8644"/>
                  <a:pt x="16333" y="13233"/>
                </a:cubicBezTo>
                <a:cubicBezTo>
                  <a:pt x="9677" y="17822"/>
                  <a:pt x="6350" y="23713"/>
                  <a:pt x="6350" y="30906"/>
                </a:cubicBezTo>
                <a:cubicBezTo>
                  <a:pt x="6350" y="37934"/>
                  <a:pt x="9698" y="43763"/>
                  <a:pt x="16395" y="48393"/>
                </a:cubicBezTo>
                <a:cubicBezTo>
                  <a:pt x="23093" y="53024"/>
                  <a:pt x="31237" y="55339"/>
                  <a:pt x="40828" y="55339"/>
                </a:cubicBezTo>
                <a:cubicBezTo>
                  <a:pt x="50585" y="55339"/>
                  <a:pt x="58832" y="53024"/>
                  <a:pt x="65571" y="48393"/>
                </a:cubicBezTo>
                <a:cubicBezTo>
                  <a:pt x="72309" y="43763"/>
                  <a:pt x="75679" y="37934"/>
                  <a:pt x="75679" y="30906"/>
                </a:cubicBezTo>
                <a:cubicBezTo>
                  <a:pt x="75679" y="23713"/>
                  <a:pt x="72289" y="17822"/>
                  <a:pt x="65509" y="13233"/>
                </a:cubicBezTo>
                <a:cubicBezTo>
                  <a:pt x="58729" y="8644"/>
                  <a:pt x="50502" y="6350"/>
                  <a:pt x="408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54325" y="531609"/>
            <a:ext cx="116879" cy="92447"/>
          </a:xfrm>
          <a:custGeom>
            <a:avLst/>
            <a:gdLst>
              <a:gd name="connsiteX0" fmla="*/ 58439 w 116879"/>
              <a:gd name="connsiteY0" fmla="*/ 6350 h 92447"/>
              <a:gd name="connsiteX1" fmla="*/ 96142 w 116879"/>
              <a:gd name="connsiteY1" fmla="*/ 17636 h 92447"/>
              <a:gd name="connsiteX2" fmla="*/ 110529 w 116879"/>
              <a:gd name="connsiteY2" fmla="*/ 46161 h 92447"/>
              <a:gd name="connsiteX3" fmla="*/ 96329 w 116879"/>
              <a:gd name="connsiteY3" fmla="*/ 74748 h 92447"/>
              <a:gd name="connsiteX4" fmla="*/ 58439 w 116879"/>
              <a:gd name="connsiteY4" fmla="*/ 86097 h 92447"/>
              <a:gd name="connsiteX5" fmla="*/ 20674 w 116879"/>
              <a:gd name="connsiteY5" fmla="*/ 74686 h 92447"/>
              <a:gd name="connsiteX6" fmla="*/ 6350 w 116879"/>
              <a:gd name="connsiteY6" fmla="*/ 46161 h 92447"/>
              <a:gd name="connsiteX7" fmla="*/ 20736 w 116879"/>
              <a:gd name="connsiteY7" fmla="*/ 17636 h 92447"/>
              <a:gd name="connsiteX8" fmla="*/ 58439 w 116879"/>
              <a:gd name="connsiteY8" fmla="*/ 6350 h 92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6879" h="92447">
                <a:moveTo>
                  <a:pt x="58439" y="6350"/>
                </a:moveTo>
                <a:cubicBezTo>
                  <a:pt x="73984" y="6350"/>
                  <a:pt x="86551" y="10111"/>
                  <a:pt x="96142" y="17636"/>
                </a:cubicBezTo>
                <a:cubicBezTo>
                  <a:pt x="105734" y="25160"/>
                  <a:pt x="110529" y="34668"/>
                  <a:pt x="110529" y="46161"/>
                </a:cubicBezTo>
                <a:cubicBezTo>
                  <a:pt x="110529" y="57654"/>
                  <a:pt x="105796" y="67183"/>
                  <a:pt x="96329" y="74748"/>
                </a:cubicBezTo>
                <a:cubicBezTo>
                  <a:pt x="86861" y="82314"/>
                  <a:pt x="74232" y="86097"/>
                  <a:pt x="58439" y="86097"/>
                </a:cubicBezTo>
                <a:cubicBezTo>
                  <a:pt x="42812" y="86097"/>
                  <a:pt x="30224" y="82293"/>
                  <a:pt x="20674" y="74686"/>
                </a:cubicBezTo>
                <a:cubicBezTo>
                  <a:pt x="11124" y="67080"/>
                  <a:pt x="6350" y="57571"/>
                  <a:pt x="6350" y="46161"/>
                </a:cubicBezTo>
                <a:cubicBezTo>
                  <a:pt x="6350" y="34668"/>
                  <a:pt x="11145" y="25160"/>
                  <a:pt x="20736" y="17636"/>
                </a:cubicBezTo>
                <a:cubicBezTo>
                  <a:pt x="30327" y="10111"/>
                  <a:pt x="42895" y="6350"/>
                  <a:pt x="584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97349" y="481255"/>
            <a:ext cx="216346" cy="104725"/>
          </a:xfrm>
          <a:custGeom>
            <a:avLst/>
            <a:gdLst>
              <a:gd name="connsiteX0" fmla="*/ 98747 w 216346"/>
              <a:gd name="connsiteY0" fmla="*/ 6350 h 104725"/>
              <a:gd name="connsiteX1" fmla="*/ 117351 w 216346"/>
              <a:gd name="connsiteY1" fmla="*/ 6350 h 104725"/>
              <a:gd name="connsiteX2" fmla="*/ 117351 w 216346"/>
              <a:gd name="connsiteY2" fmla="*/ 16768 h 104725"/>
              <a:gd name="connsiteX3" fmla="*/ 144636 w 216346"/>
              <a:gd name="connsiteY3" fmla="*/ 58997 h 104725"/>
              <a:gd name="connsiteX4" fmla="*/ 209996 w 216346"/>
              <a:gd name="connsiteY4" fmla="*/ 81632 h 104725"/>
              <a:gd name="connsiteX5" fmla="*/ 199082 w 216346"/>
              <a:gd name="connsiteY5" fmla="*/ 96887 h 104725"/>
              <a:gd name="connsiteX6" fmla="*/ 143023 w 216346"/>
              <a:gd name="connsiteY6" fmla="*/ 76857 h 104725"/>
              <a:gd name="connsiteX7" fmla="*/ 108173 w 216346"/>
              <a:gd name="connsiteY7" fmla="*/ 46037 h 104725"/>
              <a:gd name="connsiteX8" fmla="*/ 72826 w 216346"/>
              <a:gd name="connsiteY8" fmla="*/ 77167 h 104725"/>
              <a:gd name="connsiteX9" fmla="*/ 17760 w 216346"/>
              <a:gd name="connsiteY9" fmla="*/ 98375 h 104725"/>
              <a:gd name="connsiteX10" fmla="*/ 6350 w 216346"/>
              <a:gd name="connsiteY10" fmla="*/ 82872 h 104725"/>
              <a:gd name="connsiteX11" fmla="*/ 70904 w 216346"/>
              <a:gd name="connsiteY11" fmla="*/ 59245 h 104725"/>
              <a:gd name="connsiteX12" fmla="*/ 98747 w 216346"/>
              <a:gd name="connsiteY12" fmla="*/ 16768 h 104725"/>
              <a:gd name="connsiteX13" fmla="*/ 98747 w 216346"/>
              <a:gd name="connsiteY13" fmla="*/ 6350 h 104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16346" h="104725">
                <a:moveTo>
                  <a:pt x="98747" y="6350"/>
                </a:moveTo>
                <a:lnTo>
                  <a:pt x="117351" y="6350"/>
                </a:lnTo>
                <a:lnTo>
                  <a:pt x="117351" y="16768"/>
                </a:lnTo>
                <a:cubicBezTo>
                  <a:pt x="117351" y="32146"/>
                  <a:pt x="126446" y="46223"/>
                  <a:pt x="144636" y="58997"/>
                </a:cubicBezTo>
                <a:cubicBezTo>
                  <a:pt x="162826" y="71772"/>
                  <a:pt x="184613" y="79317"/>
                  <a:pt x="209996" y="81632"/>
                </a:cubicBezTo>
                <a:lnTo>
                  <a:pt x="199082" y="96887"/>
                </a:lnTo>
                <a:cubicBezTo>
                  <a:pt x="179486" y="94158"/>
                  <a:pt x="160800" y="87482"/>
                  <a:pt x="143023" y="76857"/>
                </a:cubicBezTo>
                <a:cubicBezTo>
                  <a:pt x="125247" y="66232"/>
                  <a:pt x="113630" y="55959"/>
                  <a:pt x="108173" y="46037"/>
                </a:cubicBezTo>
                <a:cubicBezTo>
                  <a:pt x="102220" y="56207"/>
                  <a:pt x="90437" y="66584"/>
                  <a:pt x="72826" y="77167"/>
                </a:cubicBezTo>
                <a:cubicBezTo>
                  <a:pt x="55215" y="87750"/>
                  <a:pt x="36859" y="94820"/>
                  <a:pt x="17760" y="98375"/>
                </a:cubicBezTo>
                <a:lnTo>
                  <a:pt x="6350" y="82872"/>
                </a:lnTo>
                <a:cubicBezTo>
                  <a:pt x="30823" y="80143"/>
                  <a:pt x="52342" y="72268"/>
                  <a:pt x="70904" y="59245"/>
                </a:cubicBezTo>
                <a:cubicBezTo>
                  <a:pt x="89466" y="46223"/>
                  <a:pt x="98747" y="32064"/>
                  <a:pt x="98747" y="16768"/>
                </a:cubicBezTo>
                <a:lnTo>
                  <a:pt x="9874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44403" y="475674"/>
            <a:ext cx="135731" cy="57968"/>
          </a:xfrm>
          <a:custGeom>
            <a:avLst/>
            <a:gdLst>
              <a:gd name="connsiteX0" fmla="*/ 58935 w 135731"/>
              <a:gd name="connsiteY0" fmla="*/ 6350 h 57968"/>
              <a:gd name="connsiteX1" fmla="*/ 77291 w 135731"/>
              <a:gd name="connsiteY1" fmla="*/ 6350 h 57968"/>
              <a:gd name="connsiteX2" fmla="*/ 77291 w 135731"/>
              <a:gd name="connsiteY2" fmla="*/ 35371 h 57968"/>
              <a:gd name="connsiteX3" fmla="*/ 129381 w 135731"/>
              <a:gd name="connsiteY3" fmla="*/ 35371 h 57968"/>
              <a:gd name="connsiteX4" fmla="*/ 129381 w 135731"/>
              <a:gd name="connsiteY4" fmla="*/ 51618 h 57968"/>
              <a:gd name="connsiteX5" fmla="*/ 6350 w 135731"/>
              <a:gd name="connsiteY5" fmla="*/ 51618 h 57968"/>
              <a:gd name="connsiteX6" fmla="*/ 6350 w 135731"/>
              <a:gd name="connsiteY6" fmla="*/ 35371 h 57968"/>
              <a:gd name="connsiteX7" fmla="*/ 58935 w 135731"/>
              <a:gd name="connsiteY7" fmla="*/ 35371 h 57968"/>
              <a:gd name="connsiteX8" fmla="*/ 58935 w 135731"/>
              <a:gd name="connsiteY8" fmla="*/ 6350 h 579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5731" h="57968">
                <a:moveTo>
                  <a:pt x="58935" y="6350"/>
                </a:moveTo>
                <a:lnTo>
                  <a:pt x="77291" y="6350"/>
                </a:lnTo>
                <a:lnTo>
                  <a:pt x="77291" y="35371"/>
                </a:lnTo>
                <a:lnTo>
                  <a:pt x="129381" y="35371"/>
                </a:lnTo>
                <a:lnTo>
                  <a:pt x="129381" y="51618"/>
                </a:lnTo>
                <a:lnTo>
                  <a:pt x="6350" y="51618"/>
                </a:lnTo>
                <a:lnTo>
                  <a:pt x="6350" y="35371"/>
                </a:lnTo>
                <a:lnTo>
                  <a:pt x="58935" y="35371"/>
                </a:lnTo>
                <a:lnTo>
                  <a:pt x="5893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81325" y="473690"/>
            <a:ext cx="77316" cy="159295"/>
          </a:xfrm>
          <a:custGeom>
            <a:avLst/>
            <a:gdLst>
              <a:gd name="connsiteX0" fmla="*/ 52610 w 77316"/>
              <a:gd name="connsiteY0" fmla="*/ 6350 h 159295"/>
              <a:gd name="connsiteX1" fmla="*/ 70966 w 77316"/>
              <a:gd name="connsiteY1" fmla="*/ 6350 h 159295"/>
              <a:gd name="connsiteX2" fmla="*/ 70966 w 77316"/>
              <a:gd name="connsiteY2" fmla="*/ 152945 h 159295"/>
              <a:gd name="connsiteX3" fmla="*/ 52610 w 77316"/>
              <a:gd name="connsiteY3" fmla="*/ 152945 h 159295"/>
              <a:gd name="connsiteX4" fmla="*/ 52610 w 77316"/>
              <a:gd name="connsiteY4" fmla="*/ 95026 h 159295"/>
              <a:gd name="connsiteX5" fmla="*/ 24705 w 77316"/>
              <a:gd name="connsiteY5" fmla="*/ 95026 h 159295"/>
              <a:gd name="connsiteX6" fmla="*/ 24705 w 77316"/>
              <a:gd name="connsiteY6" fmla="*/ 146000 h 159295"/>
              <a:gd name="connsiteX7" fmla="*/ 6350 w 77316"/>
              <a:gd name="connsiteY7" fmla="*/ 146000 h 159295"/>
              <a:gd name="connsiteX8" fmla="*/ 6350 w 77316"/>
              <a:gd name="connsiteY8" fmla="*/ 11186 h 159295"/>
              <a:gd name="connsiteX9" fmla="*/ 24705 w 77316"/>
              <a:gd name="connsiteY9" fmla="*/ 11186 h 159295"/>
              <a:gd name="connsiteX10" fmla="*/ 24705 w 77316"/>
              <a:gd name="connsiteY10" fmla="*/ 78779 h 159295"/>
              <a:gd name="connsiteX11" fmla="*/ 52610 w 77316"/>
              <a:gd name="connsiteY11" fmla="*/ 78779 h 159295"/>
              <a:gd name="connsiteX12" fmla="*/ 52610 w 77316"/>
              <a:gd name="connsiteY12" fmla="*/ 6350 h 1592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7316" h="159295">
                <a:moveTo>
                  <a:pt x="52610" y="6350"/>
                </a:moveTo>
                <a:lnTo>
                  <a:pt x="70966" y="6350"/>
                </a:lnTo>
                <a:lnTo>
                  <a:pt x="70966" y="152945"/>
                </a:lnTo>
                <a:lnTo>
                  <a:pt x="52610" y="152945"/>
                </a:lnTo>
                <a:lnTo>
                  <a:pt x="52610" y="95026"/>
                </a:lnTo>
                <a:lnTo>
                  <a:pt x="24705" y="95026"/>
                </a:lnTo>
                <a:lnTo>
                  <a:pt x="24705" y="146000"/>
                </a:lnTo>
                <a:lnTo>
                  <a:pt x="6350" y="146000"/>
                </a:lnTo>
                <a:lnTo>
                  <a:pt x="6350" y="11186"/>
                </a:lnTo>
                <a:lnTo>
                  <a:pt x="24705" y="11186"/>
                </a:lnTo>
                <a:lnTo>
                  <a:pt x="24705" y="78779"/>
                </a:lnTo>
                <a:lnTo>
                  <a:pt x="52610" y="78779"/>
                </a:lnTo>
                <a:lnTo>
                  <a:pt x="5261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71392" y="480039"/>
            <a:ext cx="18479" cy="135682"/>
          </a:xfrm>
          <a:custGeom>
            <a:avLst/>
            <a:gdLst>
              <a:gd name="connsiteX0" fmla="*/ 9239 w 18479"/>
              <a:gd name="connsiteY0" fmla="*/ 0 h 135682"/>
              <a:gd name="connsiteX1" fmla="*/ 9239 w 18479"/>
              <a:gd name="connsiteY1" fmla="*/ 135682 h 135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79" h="135682">
                <a:moveTo>
                  <a:pt x="9239" y="0"/>
                </a:moveTo>
                <a:lnTo>
                  <a:pt x="9239" y="13568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469900"/>
            <a:ext cx="469900" cy="254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469900"/>
            <a:ext cx="1003300" cy="2540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1300" y="4102100"/>
            <a:ext cx="3695700" cy="115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70200" y="1854200"/>
            <a:ext cx="6076985" cy="4530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700" b="1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영상분석</a:t>
            </a:r>
            <a:r>
              <a:rPr lang="en-US" altLang="zh-CN" sz="25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을</a:t>
            </a:r>
            <a:r>
              <a:rPr lang="en-US" altLang="zh-CN" sz="25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통한</a:t>
            </a:r>
            <a:r>
              <a:rPr lang="en-US" altLang="zh-CN" sz="25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2700" b="1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방문객</a:t>
            </a:r>
            <a:r>
              <a:rPr lang="en-US" altLang="zh-CN" sz="27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2700" b="1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분석프로그램</a:t>
            </a:r>
            <a:r>
              <a:rPr lang="en-US" altLang="zh-CN" sz="2500" dirty="0">
                <a:latin typeface="한컴 윤고딕 230" panose="02020603020101020101" pitchFamily="18" charset="-127"/>
                <a:ea typeface="한컴 윤고딕 230" panose="02020603020101020101" pitchFamily="18" charset="-127"/>
                <a:cs typeface="Times New Roman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개발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21200" y="5486400"/>
            <a:ext cx="2755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바네컴퍼니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64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(VANE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64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company)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715000" y="3695700"/>
            <a:ext cx="482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With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337108" y="1817466"/>
            <a:ext cx="3275271" cy="1"/>
          </a:xfrm>
          <a:custGeom>
            <a:avLst/>
            <a:gdLst>
              <a:gd name="connsiteX0" fmla="*/ 0 w 3275271"/>
              <a:gd name="connsiteY0" fmla="*/ 0 h 1"/>
              <a:gd name="connsiteX1" fmla="*/ 3275271 w 3275271"/>
              <a:gd name="connsiteY1" fmla="*/ 1 h 1"/>
              <a:gd name="connsiteX2" fmla="*/ 0 w 3275271"/>
              <a:gd name="connsiteY2" fmla="*/ 0 h 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75271" h="1">
                <a:moveTo>
                  <a:pt x="0" y="0"/>
                </a:moveTo>
                <a:lnTo>
                  <a:pt x="3275271" y="1"/>
                </a:lnTo>
                <a:lnTo>
                  <a:pt x="0" y="0"/>
                </a:lnTo>
              </a:path>
            </a:pathLst>
          </a:custGeom>
          <a:solidFill>
            <a:srgbClr val="6273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237597904" y="-240117536"/>
            <a:ext cx="487145248" cy="483908096"/>
          </a:xfrm>
          <a:custGeom>
            <a:avLst/>
            <a:gdLst>
              <a:gd name="connsiteX0" fmla="*/ 241935008 w 487145248"/>
              <a:gd name="connsiteY0" fmla="*/ 241935008 h 483908096"/>
              <a:gd name="connsiteX1" fmla="*/ 245210288 w 48714524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7145248" h="483908096">
                <a:moveTo>
                  <a:pt x="241935008" y="241935008"/>
                </a:moveTo>
                <a:lnTo>
                  <a:pt x="245210288" y="241935008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342384" y="1769323"/>
            <a:ext cx="633710" cy="45718"/>
          </a:xfrm>
          <a:custGeom>
            <a:avLst/>
            <a:gdLst>
              <a:gd name="connsiteX0" fmla="*/ 0 w 633710"/>
              <a:gd name="connsiteY0" fmla="*/ 22859 h 45718"/>
              <a:gd name="connsiteX1" fmla="*/ 633710 w 633710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0" h="45718">
                <a:moveTo>
                  <a:pt x="0" y="22859"/>
                </a:moveTo>
                <a:lnTo>
                  <a:pt x="633710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6302616" y="-78875672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12 h 161335712"/>
              <a:gd name="connsiteX3" fmla="*/ 80645000 w 161923712"/>
              <a:gd name="connsiteY3" fmla="*/ 80690712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12"/>
                </a:lnTo>
                <a:lnTo>
                  <a:pt x="80645000" y="80690712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78668" y="1812183"/>
            <a:ext cx="633711" cy="45718"/>
          </a:xfrm>
          <a:custGeom>
            <a:avLst/>
            <a:gdLst>
              <a:gd name="connsiteX0" fmla="*/ 0 w 633711"/>
              <a:gd name="connsiteY0" fmla="*/ 22859 h 45718"/>
              <a:gd name="connsiteX1" fmla="*/ 633711 w 633711"/>
              <a:gd name="connsiteY1" fmla="*/ 22859 h 45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3711" h="45718">
                <a:moveTo>
                  <a:pt x="0" y="22859"/>
                </a:moveTo>
                <a:lnTo>
                  <a:pt x="633711" y="22859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3666328" y="-78832816"/>
            <a:ext cx="161923712" cy="161335712"/>
          </a:xfrm>
          <a:custGeom>
            <a:avLst/>
            <a:gdLst>
              <a:gd name="connsiteX0" fmla="*/ 80645000 w 161923712"/>
              <a:gd name="connsiteY0" fmla="*/ 80645000 h 161335712"/>
              <a:gd name="connsiteX1" fmla="*/ 81278712 w 161923712"/>
              <a:gd name="connsiteY1" fmla="*/ 80645000 h 161335712"/>
              <a:gd name="connsiteX2" fmla="*/ 81278712 w 161923712"/>
              <a:gd name="connsiteY2" fmla="*/ 80690720 h 161335712"/>
              <a:gd name="connsiteX3" fmla="*/ 80645000 w 161923712"/>
              <a:gd name="connsiteY3" fmla="*/ 80690720 h 161335712"/>
              <a:gd name="connsiteX4" fmla="*/ 80645000 w 161923712"/>
              <a:gd name="connsiteY4" fmla="*/ 80645000 h 16133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923712" h="161335712">
                <a:moveTo>
                  <a:pt x="80645000" y="80645000"/>
                </a:moveTo>
                <a:lnTo>
                  <a:pt x="81278712" y="80645000"/>
                </a:lnTo>
                <a:lnTo>
                  <a:pt x="81278712" y="80690720"/>
                </a:lnTo>
                <a:lnTo>
                  <a:pt x="80645000" y="80690720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E1B4-C3A0-4133-AE8C-81DBF6215E7E}"/>
              </a:ext>
            </a:extLst>
          </p:cNvPr>
          <p:cNvSpPr txBox="1"/>
          <p:nvPr/>
        </p:nvSpPr>
        <p:spPr>
          <a:xfrm>
            <a:off x="4337109" y="2197641"/>
            <a:ext cx="327527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300"/>
              </a:lnSpc>
              <a:tabLst/>
            </a:pPr>
            <a:r>
              <a:rPr lang="ko-KR" altLang="en-US" sz="3000" dirty="0">
                <a:solidFill>
                  <a:srgbClr val="000000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맑은 고딕" pitchFamily="18" charset="0"/>
              </a:rPr>
              <a:t>프로젝트 추진 배경</a:t>
            </a:r>
            <a:endParaRPr lang="en-US" altLang="zh-CN" sz="3000" dirty="0">
              <a:solidFill>
                <a:srgbClr val="000000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맑은 고딕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00202" y="492690"/>
            <a:ext cx="121666" cy="129604"/>
          </a:xfrm>
          <a:custGeom>
            <a:avLst/>
            <a:gdLst>
              <a:gd name="connsiteX0" fmla="*/ 15750 w 121666"/>
              <a:gd name="connsiteY0" fmla="*/ 0 h 129604"/>
              <a:gd name="connsiteX1" fmla="*/ 121666 w 121666"/>
              <a:gd name="connsiteY1" fmla="*/ 0 h 129604"/>
              <a:gd name="connsiteX2" fmla="*/ 87250 w 121666"/>
              <a:gd name="connsiteY2" fmla="*/ 79003 h 129604"/>
              <a:gd name="connsiteX3" fmla="*/ 13022 w 121666"/>
              <a:gd name="connsiteY3" fmla="*/ 129604 h 129604"/>
              <a:gd name="connsiteX4" fmla="*/ 0 w 121666"/>
              <a:gd name="connsiteY4" fmla="*/ 114846 h 129604"/>
              <a:gd name="connsiteX5" fmla="*/ 64988 w 121666"/>
              <a:gd name="connsiteY5" fmla="*/ 76584 h 129604"/>
              <a:gd name="connsiteX6" fmla="*/ 100086 w 121666"/>
              <a:gd name="connsiteY6" fmla="*/ 16619 h 129604"/>
              <a:gd name="connsiteX7" fmla="*/ 15750 w 121666"/>
              <a:gd name="connsiteY7" fmla="*/ 16619 h 129604"/>
              <a:gd name="connsiteX8" fmla="*/ 15750 w 121666"/>
              <a:gd name="connsiteY8" fmla="*/ 0 h 129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1666" h="129604">
                <a:moveTo>
                  <a:pt x="15750" y="0"/>
                </a:moveTo>
                <a:lnTo>
                  <a:pt x="121666" y="0"/>
                </a:lnTo>
                <a:cubicBezTo>
                  <a:pt x="120012" y="29848"/>
                  <a:pt x="108540" y="56182"/>
                  <a:pt x="87250" y="79003"/>
                </a:cubicBezTo>
                <a:cubicBezTo>
                  <a:pt x="65960" y="101824"/>
                  <a:pt x="41216" y="118690"/>
                  <a:pt x="13022" y="129604"/>
                </a:cubicBezTo>
                <a:lnTo>
                  <a:pt x="0" y="114846"/>
                </a:lnTo>
                <a:cubicBezTo>
                  <a:pt x="24225" y="107156"/>
                  <a:pt x="45888" y="94402"/>
                  <a:pt x="64988" y="76584"/>
                </a:cubicBezTo>
                <a:cubicBezTo>
                  <a:pt x="84087" y="58766"/>
                  <a:pt x="95787" y="38778"/>
                  <a:pt x="100086" y="16619"/>
                </a:cubicBezTo>
                <a:lnTo>
                  <a:pt x="15750" y="16619"/>
                </a:lnTo>
                <a:lnTo>
                  <a:pt x="157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722" y="480039"/>
            <a:ext cx="68832" cy="140147"/>
          </a:xfrm>
          <a:custGeom>
            <a:avLst/>
            <a:gdLst>
              <a:gd name="connsiteX0" fmla="*/ 50228 w 68832"/>
              <a:gd name="connsiteY0" fmla="*/ 0 h 140147"/>
              <a:gd name="connsiteX1" fmla="*/ 68832 w 68832"/>
              <a:gd name="connsiteY1" fmla="*/ 0 h 140147"/>
              <a:gd name="connsiteX2" fmla="*/ 68832 w 68832"/>
              <a:gd name="connsiteY2" fmla="*/ 140147 h 140147"/>
              <a:gd name="connsiteX3" fmla="*/ 50228 w 68832"/>
              <a:gd name="connsiteY3" fmla="*/ 140147 h 140147"/>
              <a:gd name="connsiteX4" fmla="*/ 50228 w 68832"/>
              <a:gd name="connsiteY4" fmla="*/ 110258 h 140147"/>
              <a:gd name="connsiteX5" fmla="*/ 0 w 68832"/>
              <a:gd name="connsiteY5" fmla="*/ 110258 h 140147"/>
              <a:gd name="connsiteX6" fmla="*/ 0 w 68832"/>
              <a:gd name="connsiteY6" fmla="*/ 93514 h 140147"/>
              <a:gd name="connsiteX7" fmla="*/ 50228 w 68832"/>
              <a:gd name="connsiteY7" fmla="*/ 93514 h 140147"/>
              <a:gd name="connsiteX8" fmla="*/ 50228 w 68832"/>
              <a:gd name="connsiteY8" fmla="*/ 59656 h 140147"/>
              <a:gd name="connsiteX9" fmla="*/ 2480 w 68832"/>
              <a:gd name="connsiteY9" fmla="*/ 59656 h 140147"/>
              <a:gd name="connsiteX10" fmla="*/ 2480 w 68832"/>
              <a:gd name="connsiteY10" fmla="*/ 42912 h 140147"/>
              <a:gd name="connsiteX11" fmla="*/ 50228 w 68832"/>
              <a:gd name="connsiteY11" fmla="*/ 42912 h 140147"/>
              <a:gd name="connsiteX12" fmla="*/ 50228 w 68832"/>
              <a:gd name="connsiteY12" fmla="*/ 0 h 140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8832" h="140147">
                <a:moveTo>
                  <a:pt x="50228" y="0"/>
                </a:moveTo>
                <a:lnTo>
                  <a:pt x="68832" y="0"/>
                </a:lnTo>
                <a:lnTo>
                  <a:pt x="68832" y="140147"/>
                </a:lnTo>
                <a:lnTo>
                  <a:pt x="50228" y="140147"/>
                </a:lnTo>
                <a:lnTo>
                  <a:pt x="50228" y="110258"/>
                </a:lnTo>
                <a:lnTo>
                  <a:pt x="0" y="110258"/>
                </a:lnTo>
                <a:lnTo>
                  <a:pt x="0" y="93514"/>
                </a:lnTo>
                <a:lnTo>
                  <a:pt x="50228" y="93514"/>
                </a:lnTo>
                <a:lnTo>
                  <a:pt x="50228" y="59656"/>
                </a:lnTo>
                <a:lnTo>
                  <a:pt x="2480" y="59656"/>
                </a:lnTo>
                <a:lnTo>
                  <a:pt x="2480" y="42912"/>
                </a:lnTo>
                <a:lnTo>
                  <a:pt x="50228" y="42912"/>
                </a:lnTo>
                <a:lnTo>
                  <a:pt x="5022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77791" y="480039"/>
            <a:ext cx="66600" cy="239241"/>
          </a:xfrm>
          <a:custGeom>
            <a:avLst/>
            <a:gdLst>
              <a:gd name="connsiteX0" fmla="*/ 47997 w 66600"/>
              <a:gd name="connsiteY0" fmla="*/ 0 h 239241"/>
              <a:gd name="connsiteX1" fmla="*/ 66600 w 66600"/>
              <a:gd name="connsiteY1" fmla="*/ 0 h 239241"/>
              <a:gd name="connsiteX2" fmla="*/ 66600 w 66600"/>
              <a:gd name="connsiteY2" fmla="*/ 239241 h 239241"/>
              <a:gd name="connsiteX3" fmla="*/ 47997 w 66600"/>
              <a:gd name="connsiteY3" fmla="*/ 239241 h 239241"/>
              <a:gd name="connsiteX4" fmla="*/ 47997 w 66600"/>
              <a:gd name="connsiteY4" fmla="*/ 114350 h 239241"/>
              <a:gd name="connsiteX5" fmla="*/ 18230 w 66600"/>
              <a:gd name="connsiteY5" fmla="*/ 114350 h 239241"/>
              <a:gd name="connsiteX6" fmla="*/ 18230 w 66600"/>
              <a:gd name="connsiteY6" fmla="*/ 231924 h 239241"/>
              <a:gd name="connsiteX7" fmla="*/ 0 w 66600"/>
              <a:gd name="connsiteY7" fmla="*/ 231924 h 239241"/>
              <a:gd name="connsiteX8" fmla="*/ 0 w 66600"/>
              <a:gd name="connsiteY8" fmla="*/ 4838 h 239241"/>
              <a:gd name="connsiteX9" fmla="*/ 18230 w 66600"/>
              <a:gd name="connsiteY9" fmla="*/ 4838 h 239241"/>
              <a:gd name="connsiteX10" fmla="*/ 18230 w 66600"/>
              <a:gd name="connsiteY10" fmla="*/ 97730 h 239241"/>
              <a:gd name="connsiteX11" fmla="*/ 47997 w 66600"/>
              <a:gd name="connsiteY11" fmla="*/ 97730 h 239241"/>
              <a:gd name="connsiteX12" fmla="*/ 47997 w 66600"/>
              <a:gd name="connsiteY12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6600" h="239241">
                <a:moveTo>
                  <a:pt x="47997" y="0"/>
                </a:moveTo>
                <a:lnTo>
                  <a:pt x="66600" y="0"/>
                </a:lnTo>
                <a:lnTo>
                  <a:pt x="66600" y="239241"/>
                </a:lnTo>
                <a:lnTo>
                  <a:pt x="47997" y="239241"/>
                </a:lnTo>
                <a:lnTo>
                  <a:pt x="47997" y="114350"/>
                </a:lnTo>
                <a:lnTo>
                  <a:pt x="18230" y="114350"/>
                </a:lnTo>
                <a:lnTo>
                  <a:pt x="18230" y="231924"/>
                </a:lnTo>
                <a:lnTo>
                  <a:pt x="0" y="231924"/>
                </a:lnTo>
                <a:lnTo>
                  <a:pt x="0" y="4838"/>
                </a:lnTo>
                <a:lnTo>
                  <a:pt x="18230" y="4838"/>
                </a:lnTo>
                <a:lnTo>
                  <a:pt x="18230" y="97730"/>
                </a:lnTo>
                <a:lnTo>
                  <a:pt x="47997" y="97730"/>
                </a:lnTo>
                <a:lnTo>
                  <a:pt x="4799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51523" y="631199"/>
            <a:ext cx="130522" cy="75207"/>
          </a:xfrm>
          <a:custGeom>
            <a:avLst/>
            <a:gdLst>
              <a:gd name="connsiteX0" fmla="*/ 65261 w 130522"/>
              <a:gd name="connsiteY0" fmla="*/ 6350 h 75207"/>
              <a:gd name="connsiteX1" fmla="*/ 21790 w 130522"/>
              <a:gd name="connsiteY1" fmla="*/ 15155 h 75207"/>
              <a:gd name="connsiteX2" fmla="*/ 6350 w 130522"/>
              <a:gd name="connsiteY2" fmla="*/ 37355 h 75207"/>
              <a:gd name="connsiteX3" fmla="*/ 21604 w 130522"/>
              <a:gd name="connsiteY3" fmla="*/ 59866 h 75207"/>
              <a:gd name="connsiteX4" fmla="*/ 65261 w 130522"/>
              <a:gd name="connsiteY4" fmla="*/ 68857 h 75207"/>
              <a:gd name="connsiteX5" fmla="*/ 108855 w 130522"/>
              <a:gd name="connsiteY5" fmla="*/ 59928 h 75207"/>
              <a:gd name="connsiteX6" fmla="*/ 124172 w 130522"/>
              <a:gd name="connsiteY6" fmla="*/ 37355 h 75207"/>
              <a:gd name="connsiteX7" fmla="*/ 108669 w 130522"/>
              <a:gd name="connsiteY7" fmla="*/ 15093 h 75207"/>
              <a:gd name="connsiteX8" fmla="*/ 65261 w 130522"/>
              <a:gd name="connsiteY8" fmla="*/ 6350 h 752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522" h="75207">
                <a:moveTo>
                  <a:pt x="65261" y="6350"/>
                </a:moveTo>
                <a:cubicBezTo>
                  <a:pt x="46574" y="6350"/>
                  <a:pt x="32084" y="9285"/>
                  <a:pt x="21790" y="15155"/>
                </a:cubicBezTo>
                <a:cubicBezTo>
                  <a:pt x="11496" y="21026"/>
                  <a:pt x="6350" y="28426"/>
                  <a:pt x="6350" y="37355"/>
                </a:cubicBezTo>
                <a:cubicBezTo>
                  <a:pt x="6350" y="46368"/>
                  <a:pt x="11434" y="53871"/>
                  <a:pt x="21604" y="59866"/>
                </a:cubicBezTo>
                <a:cubicBezTo>
                  <a:pt x="31774" y="65860"/>
                  <a:pt x="46326" y="68857"/>
                  <a:pt x="65261" y="68857"/>
                </a:cubicBezTo>
                <a:cubicBezTo>
                  <a:pt x="84112" y="68857"/>
                  <a:pt x="98644" y="65881"/>
                  <a:pt x="108855" y="59928"/>
                </a:cubicBezTo>
                <a:cubicBezTo>
                  <a:pt x="119066" y="53975"/>
                  <a:pt x="124172" y="46450"/>
                  <a:pt x="124172" y="37355"/>
                </a:cubicBezTo>
                <a:cubicBezTo>
                  <a:pt x="124172" y="28343"/>
                  <a:pt x="119004" y="20922"/>
                  <a:pt x="108669" y="15093"/>
                </a:cubicBezTo>
                <a:cubicBezTo>
                  <a:pt x="98334" y="9264"/>
                  <a:pt x="83864" y="6350"/>
                  <a:pt x="652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31927" y="615200"/>
            <a:ext cx="169961" cy="107205"/>
          </a:xfrm>
          <a:custGeom>
            <a:avLst/>
            <a:gdLst>
              <a:gd name="connsiteX0" fmla="*/ 84856 w 169961"/>
              <a:gd name="connsiteY0" fmla="*/ 6350 h 107205"/>
              <a:gd name="connsiteX1" fmla="*/ 143023 w 169961"/>
              <a:gd name="connsiteY1" fmla="*/ 19496 h 107205"/>
              <a:gd name="connsiteX2" fmla="*/ 163611 w 169961"/>
              <a:gd name="connsiteY2" fmla="*/ 53354 h 107205"/>
              <a:gd name="connsiteX3" fmla="*/ 143085 w 169961"/>
              <a:gd name="connsiteY3" fmla="*/ 87461 h 107205"/>
              <a:gd name="connsiteX4" fmla="*/ 84856 w 169961"/>
              <a:gd name="connsiteY4" fmla="*/ 100855 h 107205"/>
              <a:gd name="connsiteX5" fmla="*/ 26875 w 169961"/>
              <a:gd name="connsiteY5" fmla="*/ 87461 h 107205"/>
              <a:gd name="connsiteX6" fmla="*/ 6350 w 169961"/>
              <a:gd name="connsiteY6" fmla="*/ 53354 h 107205"/>
              <a:gd name="connsiteX7" fmla="*/ 26875 w 169961"/>
              <a:gd name="connsiteY7" fmla="*/ 19496 h 107205"/>
              <a:gd name="connsiteX8" fmla="*/ 84856 w 169961"/>
              <a:gd name="connsiteY8" fmla="*/ 6350 h 107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961" h="107205">
                <a:moveTo>
                  <a:pt x="84856" y="6350"/>
                </a:moveTo>
                <a:cubicBezTo>
                  <a:pt x="109909" y="6350"/>
                  <a:pt x="129298" y="10732"/>
                  <a:pt x="143023" y="19496"/>
                </a:cubicBezTo>
                <a:cubicBezTo>
                  <a:pt x="156748" y="28260"/>
                  <a:pt x="163611" y="39546"/>
                  <a:pt x="163611" y="53354"/>
                </a:cubicBezTo>
                <a:cubicBezTo>
                  <a:pt x="163611" y="67162"/>
                  <a:pt x="156769" y="78531"/>
                  <a:pt x="143085" y="87461"/>
                </a:cubicBezTo>
                <a:cubicBezTo>
                  <a:pt x="129401" y="96391"/>
                  <a:pt x="109992" y="100855"/>
                  <a:pt x="84856" y="100855"/>
                </a:cubicBezTo>
                <a:cubicBezTo>
                  <a:pt x="59886" y="100855"/>
                  <a:pt x="40559" y="96391"/>
                  <a:pt x="26875" y="87461"/>
                </a:cubicBezTo>
                <a:cubicBezTo>
                  <a:pt x="13191" y="78531"/>
                  <a:pt x="6350" y="67162"/>
                  <a:pt x="6350" y="53354"/>
                </a:cubicBezTo>
                <a:cubicBezTo>
                  <a:pt x="6350" y="39546"/>
                  <a:pt x="13191" y="28260"/>
                  <a:pt x="26875" y="19496"/>
                </a:cubicBezTo>
                <a:cubicBezTo>
                  <a:pt x="40559" y="10732"/>
                  <a:pt x="59886" y="6350"/>
                  <a:pt x="8485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66765" y="571172"/>
            <a:ext cx="72355" cy="73471"/>
          </a:xfrm>
          <a:custGeom>
            <a:avLst/>
            <a:gdLst>
              <a:gd name="connsiteX0" fmla="*/ 6350 w 72355"/>
              <a:gd name="connsiteY0" fmla="*/ 6350 h 73471"/>
              <a:gd name="connsiteX1" fmla="*/ 6350 w 72355"/>
              <a:gd name="connsiteY1" fmla="*/ 67121 h 73471"/>
              <a:gd name="connsiteX2" fmla="*/ 66005 w 72355"/>
              <a:gd name="connsiteY2" fmla="*/ 67121 h 73471"/>
              <a:gd name="connsiteX3" fmla="*/ 66005 w 72355"/>
              <a:gd name="connsiteY3" fmla="*/ 6350 h 73471"/>
              <a:gd name="connsiteX4" fmla="*/ 6350 w 72355"/>
              <a:gd name="connsiteY4" fmla="*/ 6350 h 7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55" h="73471">
                <a:moveTo>
                  <a:pt x="6350" y="6350"/>
                </a:moveTo>
                <a:lnTo>
                  <a:pt x="6350" y="67121"/>
                </a:lnTo>
                <a:lnTo>
                  <a:pt x="66005" y="67121"/>
                </a:lnTo>
                <a:lnTo>
                  <a:pt x="6600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48534" y="490929"/>
            <a:ext cx="109190" cy="169961"/>
          </a:xfrm>
          <a:custGeom>
            <a:avLst/>
            <a:gdLst>
              <a:gd name="connsiteX0" fmla="*/ 6350 w 109190"/>
              <a:gd name="connsiteY0" fmla="*/ 6350 h 169961"/>
              <a:gd name="connsiteX1" fmla="*/ 24581 w 109190"/>
              <a:gd name="connsiteY1" fmla="*/ 6350 h 169961"/>
              <a:gd name="connsiteX2" fmla="*/ 24581 w 109190"/>
              <a:gd name="connsiteY2" fmla="*/ 70346 h 169961"/>
              <a:gd name="connsiteX3" fmla="*/ 84236 w 109190"/>
              <a:gd name="connsiteY3" fmla="*/ 70346 h 169961"/>
              <a:gd name="connsiteX4" fmla="*/ 84236 w 109190"/>
              <a:gd name="connsiteY4" fmla="*/ 6350 h 169961"/>
              <a:gd name="connsiteX5" fmla="*/ 102840 w 109190"/>
              <a:gd name="connsiteY5" fmla="*/ 6350 h 169961"/>
              <a:gd name="connsiteX6" fmla="*/ 102840 w 109190"/>
              <a:gd name="connsiteY6" fmla="*/ 163611 h 169961"/>
              <a:gd name="connsiteX7" fmla="*/ 6350 w 109190"/>
              <a:gd name="connsiteY7" fmla="*/ 163611 h 169961"/>
              <a:gd name="connsiteX8" fmla="*/ 6350 w 109190"/>
              <a:gd name="connsiteY8" fmla="*/ 6350 h 16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9190" h="169961">
                <a:moveTo>
                  <a:pt x="6350" y="6350"/>
                </a:moveTo>
                <a:lnTo>
                  <a:pt x="24581" y="6350"/>
                </a:lnTo>
                <a:lnTo>
                  <a:pt x="24581" y="70346"/>
                </a:lnTo>
                <a:lnTo>
                  <a:pt x="84236" y="70346"/>
                </a:lnTo>
                <a:lnTo>
                  <a:pt x="84236" y="6350"/>
                </a:lnTo>
                <a:lnTo>
                  <a:pt x="102840" y="6350"/>
                </a:lnTo>
                <a:lnTo>
                  <a:pt x="102840" y="163611"/>
                </a:lnTo>
                <a:lnTo>
                  <a:pt x="6350" y="16361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93852" y="486340"/>
            <a:ext cx="134367" cy="142304"/>
          </a:xfrm>
          <a:custGeom>
            <a:avLst/>
            <a:gdLst>
              <a:gd name="connsiteX0" fmla="*/ 22100 w 134367"/>
              <a:gd name="connsiteY0" fmla="*/ 6350 h 142304"/>
              <a:gd name="connsiteX1" fmla="*/ 128017 w 134367"/>
              <a:gd name="connsiteY1" fmla="*/ 6350 h 142304"/>
              <a:gd name="connsiteX2" fmla="*/ 93600 w 134367"/>
              <a:gd name="connsiteY2" fmla="*/ 85352 h 142304"/>
              <a:gd name="connsiteX3" fmla="*/ 19372 w 134367"/>
              <a:gd name="connsiteY3" fmla="*/ 135954 h 142304"/>
              <a:gd name="connsiteX4" fmla="*/ 6350 w 134367"/>
              <a:gd name="connsiteY4" fmla="*/ 121195 h 142304"/>
              <a:gd name="connsiteX5" fmla="*/ 71338 w 134367"/>
              <a:gd name="connsiteY5" fmla="*/ 82934 h 142304"/>
              <a:gd name="connsiteX6" fmla="*/ 106436 w 134367"/>
              <a:gd name="connsiteY6" fmla="*/ 22969 h 142304"/>
              <a:gd name="connsiteX7" fmla="*/ 22100 w 134367"/>
              <a:gd name="connsiteY7" fmla="*/ 22969 h 142304"/>
              <a:gd name="connsiteX8" fmla="*/ 22100 w 134367"/>
              <a:gd name="connsiteY8" fmla="*/ 6350 h 142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4367" h="142304">
                <a:moveTo>
                  <a:pt x="22100" y="6350"/>
                </a:moveTo>
                <a:lnTo>
                  <a:pt x="128017" y="6350"/>
                </a:lnTo>
                <a:cubicBezTo>
                  <a:pt x="126363" y="36198"/>
                  <a:pt x="114891" y="62532"/>
                  <a:pt x="93600" y="85352"/>
                </a:cubicBezTo>
                <a:cubicBezTo>
                  <a:pt x="72309" y="108173"/>
                  <a:pt x="47567" y="125040"/>
                  <a:pt x="19372" y="135954"/>
                </a:cubicBezTo>
                <a:lnTo>
                  <a:pt x="6350" y="121195"/>
                </a:lnTo>
                <a:cubicBezTo>
                  <a:pt x="30575" y="113506"/>
                  <a:pt x="52238" y="100752"/>
                  <a:pt x="71338" y="82934"/>
                </a:cubicBezTo>
                <a:cubicBezTo>
                  <a:pt x="90437" y="65116"/>
                  <a:pt x="102137" y="45127"/>
                  <a:pt x="106436" y="22969"/>
                </a:cubicBezTo>
                <a:lnTo>
                  <a:pt x="22100" y="22969"/>
                </a:lnTo>
                <a:lnTo>
                  <a:pt x="221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8372" y="473690"/>
            <a:ext cx="81533" cy="152846"/>
          </a:xfrm>
          <a:custGeom>
            <a:avLst/>
            <a:gdLst>
              <a:gd name="connsiteX0" fmla="*/ 56579 w 81533"/>
              <a:gd name="connsiteY0" fmla="*/ 6350 h 152846"/>
              <a:gd name="connsiteX1" fmla="*/ 75183 w 81533"/>
              <a:gd name="connsiteY1" fmla="*/ 6350 h 152846"/>
              <a:gd name="connsiteX2" fmla="*/ 75183 w 81533"/>
              <a:gd name="connsiteY2" fmla="*/ 146496 h 152846"/>
              <a:gd name="connsiteX3" fmla="*/ 56579 w 81533"/>
              <a:gd name="connsiteY3" fmla="*/ 146496 h 152846"/>
              <a:gd name="connsiteX4" fmla="*/ 56579 w 81533"/>
              <a:gd name="connsiteY4" fmla="*/ 116606 h 152846"/>
              <a:gd name="connsiteX5" fmla="*/ 6350 w 81533"/>
              <a:gd name="connsiteY5" fmla="*/ 116606 h 152846"/>
              <a:gd name="connsiteX6" fmla="*/ 6350 w 81533"/>
              <a:gd name="connsiteY6" fmla="*/ 99863 h 152846"/>
              <a:gd name="connsiteX7" fmla="*/ 56579 w 81533"/>
              <a:gd name="connsiteY7" fmla="*/ 99863 h 152846"/>
              <a:gd name="connsiteX8" fmla="*/ 56579 w 81533"/>
              <a:gd name="connsiteY8" fmla="*/ 66005 h 152846"/>
              <a:gd name="connsiteX9" fmla="*/ 8830 w 81533"/>
              <a:gd name="connsiteY9" fmla="*/ 66005 h 152846"/>
              <a:gd name="connsiteX10" fmla="*/ 8830 w 81533"/>
              <a:gd name="connsiteY10" fmla="*/ 49262 h 152846"/>
              <a:gd name="connsiteX11" fmla="*/ 56579 w 81533"/>
              <a:gd name="connsiteY11" fmla="*/ 49262 h 152846"/>
              <a:gd name="connsiteX12" fmla="*/ 56579 w 81533"/>
              <a:gd name="connsiteY12" fmla="*/ 6350 h 152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1533" h="152846">
                <a:moveTo>
                  <a:pt x="56579" y="6350"/>
                </a:moveTo>
                <a:lnTo>
                  <a:pt x="75183" y="6350"/>
                </a:lnTo>
                <a:lnTo>
                  <a:pt x="75183" y="146496"/>
                </a:lnTo>
                <a:lnTo>
                  <a:pt x="56579" y="146496"/>
                </a:lnTo>
                <a:lnTo>
                  <a:pt x="56579" y="116606"/>
                </a:lnTo>
                <a:lnTo>
                  <a:pt x="6350" y="116606"/>
                </a:lnTo>
                <a:lnTo>
                  <a:pt x="6350" y="99863"/>
                </a:lnTo>
                <a:lnTo>
                  <a:pt x="56579" y="99863"/>
                </a:lnTo>
                <a:lnTo>
                  <a:pt x="56579" y="66005"/>
                </a:lnTo>
                <a:lnTo>
                  <a:pt x="8830" y="66005"/>
                </a:lnTo>
                <a:lnTo>
                  <a:pt x="8830" y="49262"/>
                </a:lnTo>
                <a:lnTo>
                  <a:pt x="56579" y="49262"/>
                </a:lnTo>
                <a:lnTo>
                  <a:pt x="5657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71441" y="473690"/>
            <a:ext cx="79300" cy="251941"/>
          </a:xfrm>
          <a:custGeom>
            <a:avLst/>
            <a:gdLst>
              <a:gd name="connsiteX0" fmla="*/ 54346 w 79300"/>
              <a:gd name="connsiteY0" fmla="*/ 6350 h 251941"/>
              <a:gd name="connsiteX1" fmla="*/ 72950 w 79300"/>
              <a:gd name="connsiteY1" fmla="*/ 6350 h 251941"/>
              <a:gd name="connsiteX2" fmla="*/ 72950 w 79300"/>
              <a:gd name="connsiteY2" fmla="*/ 245591 h 251941"/>
              <a:gd name="connsiteX3" fmla="*/ 54346 w 79300"/>
              <a:gd name="connsiteY3" fmla="*/ 245591 h 251941"/>
              <a:gd name="connsiteX4" fmla="*/ 54346 w 79300"/>
              <a:gd name="connsiteY4" fmla="*/ 120699 h 251941"/>
              <a:gd name="connsiteX5" fmla="*/ 24581 w 79300"/>
              <a:gd name="connsiteY5" fmla="*/ 120699 h 251941"/>
              <a:gd name="connsiteX6" fmla="*/ 24581 w 79300"/>
              <a:gd name="connsiteY6" fmla="*/ 238273 h 251941"/>
              <a:gd name="connsiteX7" fmla="*/ 6350 w 79300"/>
              <a:gd name="connsiteY7" fmla="*/ 238273 h 251941"/>
              <a:gd name="connsiteX8" fmla="*/ 6350 w 79300"/>
              <a:gd name="connsiteY8" fmla="*/ 11186 h 251941"/>
              <a:gd name="connsiteX9" fmla="*/ 24581 w 79300"/>
              <a:gd name="connsiteY9" fmla="*/ 11186 h 251941"/>
              <a:gd name="connsiteX10" fmla="*/ 24581 w 79300"/>
              <a:gd name="connsiteY10" fmla="*/ 104080 h 251941"/>
              <a:gd name="connsiteX11" fmla="*/ 54346 w 79300"/>
              <a:gd name="connsiteY11" fmla="*/ 104080 h 251941"/>
              <a:gd name="connsiteX12" fmla="*/ 54346 w 79300"/>
              <a:gd name="connsiteY12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9300" h="251941">
                <a:moveTo>
                  <a:pt x="54346" y="6350"/>
                </a:moveTo>
                <a:lnTo>
                  <a:pt x="72950" y="6350"/>
                </a:lnTo>
                <a:lnTo>
                  <a:pt x="72950" y="245591"/>
                </a:lnTo>
                <a:lnTo>
                  <a:pt x="54346" y="245591"/>
                </a:lnTo>
                <a:lnTo>
                  <a:pt x="54346" y="120699"/>
                </a:lnTo>
                <a:lnTo>
                  <a:pt x="24581" y="120699"/>
                </a:lnTo>
                <a:lnTo>
                  <a:pt x="24581" y="238273"/>
                </a:lnTo>
                <a:lnTo>
                  <a:pt x="6350" y="238273"/>
                </a:lnTo>
                <a:lnTo>
                  <a:pt x="6350" y="11186"/>
                </a:lnTo>
                <a:lnTo>
                  <a:pt x="24581" y="11186"/>
                </a:lnTo>
                <a:lnTo>
                  <a:pt x="24581" y="104080"/>
                </a:lnTo>
                <a:lnTo>
                  <a:pt x="54346" y="104080"/>
                </a:lnTo>
                <a:lnTo>
                  <a:pt x="5434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69900"/>
            <a:ext cx="457200" cy="254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0" y="1473200"/>
            <a:ext cx="3225800" cy="3911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4800" y="2336800"/>
            <a:ext cx="4241800" cy="218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1400202" y="492690"/>
            <a:ext cx="121666" cy="129604"/>
          </a:xfrm>
          <a:custGeom>
            <a:avLst/>
            <a:gdLst>
              <a:gd name="connsiteX0" fmla="*/ 15750 w 121666"/>
              <a:gd name="connsiteY0" fmla="*/ 0 h 129604"/>
              <a:gd name="connsiteX1" fmla="*/ 121666 w 121666"/>
              <a:gd name="connsiteY1" fmla="*/ 0 h 129604"/>
              <a:gd name="connsiteX2" fmla="*/ 87250 w 121666"/>
              <a:gd name="connsiteY2" fmla="*/ 79003 h 129604"/>
              <a:gd name="connsiteX3" fmla="*/ 13022 w 121666"/>
              <a:gd name="connsiteY3" fmla="*/ 129604 h 129604"/>
              <a:gd name="connsiteX4" fmla="*/ 0 w 121666"/>
              <a:gd name="connsiteY4" fmla="*/ 114846 h 129604"/>
              <a:gd name="connsiteX5" fmla="*/ 64988 w 121666"/>
              <a:gd name="connsiteY5" fmla="*/ 76584 h 129604"/>
              <a:gd name="connsiteX6" fmla="*/ 100086 w 121666"/>
              <a:gd name="connsiteY6" fmla="*/ 16619 h 129604"/>
              <a:gd name="connsiteX7" fmla="*/ 15750 w 121666"/>
              <a:gd name="connsiteY7" fmla="*/ 16619 h 129604"/>
              <a:gd name="connsiteX8" fmla="*/ 15750 w 121666"/>
              <a:gd name="connsiteY8" fmla="*/ 0 h 129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1666" h="129604">
                <a:moveTo>
                  <a:pt x="15750" y="0"/>
                </a:moveTo>
                <a:lnTo>
                  <a:pt x="121666" y="0"/>
                </a:lnTo>
                <a:cubicBezTo>
                  <a:pt x="120012" y="29848"/>
                  <a:pt x="108540" y="56182"/>
                  <a:pt x="87250" y="79003"/>
                </a:cubicBezTo>
                <a:cubicBezTo>
                  <a:pt x="65960" y="101824"/>
                  <a:pt x="41216" y="118690"/>
                  <a:pt x="13022" y="129604"/>
                </a:cubicBezTo>
                <a:lnTo>
                  <a:pt x="0" y="114846"/>
                </a:lnTo>
                <a:cubicBezTo>
                  <a:pt x="24225" y="107156"/>
                  <a:pt x="45888" y="94402"/>
                  <a:pt x="64988" y="76584"/>
                </a:cubicBezTo>
                <a:cubicBezTo>
                  <a:pt x="84087" y="58766"/>
                  <a:pt x="95787" y="38778"/>
                  <a:pt x="100086" y="16619"/>
                </a:cubicBezTo>
                <a:lnTo>
                  <a:pt x="15750" y="16619"/>
                </a:lnTo>
                <a:lnTo>
                  <a:pt x="157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722" y="480039"/>
            <a:ext cx="68832" cy="140147"/>
          </a:xfrm>
          <a:custGeom>
            <a:avLst/>
            <a:gdLst>
              <a:gd name="connsiteX0" fmla="*/ 50228 w 68832"/>
              <a:gd name="connsiteY0" fmla="*/ 0 h 140147"/>
              <a:gd name="connsiteX1" fmla="*/ 68832 w 68832"/>
              <a:gd name="connsiteY1" fmla="*/ 0 h 140147"/>
              <a:gd name="connsiteX2" fmla="*/ 68832 w 68832"/>
              <a:gd name="connsiteY2" fmla="*/ 140147 h 140147"/>
              <a:gd name="connsiteX3" fmla="*/ 50228 w 68832"/>
              <a:gd name="connsiteY3" fmla="*/ 140147 h 140147"/>
              <a:gd name="connsiteX4" fmla="*/ 50228 w 68832"/>
              <a:gd name="connsiteY4" fmla="*/ 110258 h 140147"/>
              <a:gd name="connsiteX5" fmla="*/ 0 w 68832"/>
              <a:gd name="connsiteY5" fmla="*/ 110258 h 140147"/>
              <a:gd name="connsiteX6" fmla="*/ 0 w 68832"/>
              <a:gd name="connsiteY6" fmla="*/ 93514 h 140147"/>
              <a:gd name="connsiteX7" fmla="*/ 50228 w 68832"/>
              <a:gd name="connsiteY7" fmla="*/ 93514 h 140147"/>
              <a:gd name="connsiteX8" fmla="*/ 50228 w 68832"/>
              <a:gd name="connsiteY8" fmla="*/ 59656 h 140147"/>
              <a:gd name="connsiteX9" fmla="*/ 2480 w 68832"/>
              <a:gd name="connsiteY9" fmla="*/ 59656 h 140147"/>
              <a:gd name="connsiteX10" fmla="*/ 2480 w 68832"/>
              <a:gd name="connsiteY10" fmla="*/ 42912 h 140147"/>
              <a:gd name="connsiteX11" fmla="*/ 50228 w 68832"/>
              <a:gd name="connsiteY11" fmla="*/ 42912 h 140147"/>
              <a:gd name="connsiteX12" fmla="*/ 50228 w 68832"/>
              <a:gd name="connsiteY12" fmla="*/ 0 h 140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8832" h="140147">
                <a:moveTo>
                  <a:pt x="50228" y="0"/>
                </a:moveTo>
                <a:lnTo>
                  <a:pt x="68832" y="0"/>
                </a:lnTo>
                <a:lnTo>
                  <a:pt x="68832" y="140147"/>
                </a:lnTo>
                <a:lnTo>
                  <a:pt x="50228" y="140147"/>
                </a:lnTo>
                <a:lnTo>
                  <a:pt x="50228" y="110258"/>
                </a:lnTo>
                <a:lnTo>
                  <a:pt x="0" y="110258"/>
                </a:lnTo>
                <a:lnTo>
                  <a:pt x="0" y="93514"/>
                </a:lnTo>
                <a:lnTo>
                  <a:pt x="50228" y="93514"/>
                </a:lnTo>
                <a:lnTo>
                  <a:pt x="50228" y="59656"/>
                </a:lnTo>
                <a:lnTo>
                  <a:pt x="2480" y="59656"/>
                </a:lnTo>
                <a:lnTo>
                  <a:pt x="2480" y="42912"/>
                </a:lnTo>
                <a:lnTo>
                  <a:pt x="50228" y="42912"/>
                </a:lnTo>
                <a:lnTo>
                  <a:pt x="5022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277791" y="480039"/>
            <a:ext cx="66600" cy="239241"/>
          </a:xfrm>
          <a:custGeom>
            <a:avLst/>
            <a:gdLst>
              <a:gd name="connsiteX0" fmla="*/ 47997 w 66600"/>
              <a:gd name="connsiteY0" fmla="*/ 0 h 239241"/>
              <a:gd name="connsiteX1" fmla="*/ 66600 w 66600"/>
              <a:gd name="connsiteY1" fmla="*/ 0 h 239241"/>
              <a:gd name="connsiteX2" fmla="*/ 66600 w 66600"/>
              <a:gd name="connsiteY2" fmla="*/ 239241 h 239241"/>
              <a:gd name="connsiteX3" fmla="*/ 47997 w 66600"/>
              <a:gd name="connsiteY3" fmla="*/ 239241 h 239241"/>
              <a:gd name="connsiteX4" fmla="*/ 47997 w 66600"/>
              <a:gd name="connsiteY4" fmla="*/ 114350 h 239241"/>
              <a:gd name="connsiteX5" fmla="*/ 18230 w 66600"/>
              <a:gd name="connsiteY5" fmla="*/ 114350 h 239241"/>
              <a:gd name="connsiteX6" fmla="*/ 18230 w 66600"/>
              <a:gd name="connsiteY6" fmla="*/ 231924 h 239241"/>
              <a:gd name="connsiteX7" fmla="*/ 0 w 66600"/>
              <a:gd name="connsiteY7" fmla="*/ 231924 h 239241"/>
              <a:gd name="connsiteX8" fmla="*/ 0 w 66600"/>
              <a:gd name="connsiteY8" fmla="*/ 4838 h 239241"/>
              <a:gd name="connsiteX9" fmla="*/ 18230 w 66600"/>
              <a:gd name="connsiteY9" fmla="*/ 4838 h 239241"/>
              <a:gd name="connsiteX10" fmla="*/ 18230 w 66600"/>
              <a:gd name="connsiteY10" fmla="*/ 97730 h 239241"/>
              <a:gd name="connsiteX11" fmla="*/ 47997 w 66600"/>
              <a:gd name="connsiteY11" fmla="*/ 97730 h 239241"/>
              <a:gd name="connsiteX12" fmla="*/ 47997 w 66600"/>
              <a:gd name="connsiteY12" fmla="*/ 0 h 239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6600" h="239241">
                <a:moveTo>
                  <a:pt x="47997" y="0"/>
                </a:moveTo>
                <a:lnTo>
                  <a:pt x="66600" y="0"/>
                </a:lnTo>
                <a:lnTo>
                  <a:pt x="66600" y="239241"/>
                </a:lnTo>
                <a:lnTo>
                  <a:pt x="47997" y="239241"/>
                </a:lnTo>
                <a:lnTo>
                  <a:pt x="47997" y="114350"/>
                </a:lnTo>
                <a:lnTo>
                  <a:pt x="18230" y="114350"/>
                </a:lnTo>
                <a:lnTo>
                  <a:pt x="18230" y="231924"/>
                </a:lnTo>
                <a:lnTo>
                  <a:pt x="0" y="231924"/>
                </a:lnTo>
                <a:lnTo>
                  <a:pt x="0" y="4838"/>
                </a:lnTo>
                <a:lnTo>
                  <a:pt x="18230" y="4838"/>
                </a:lnTo>
                <a:lnTo>
                  <a:pt x="18230" y="97730"/>
                </a:lnTo>
                <a:lnTo>
                  <a:pt x="47997" y="97730"/>
                </a:lnTo>
                <a:lnTo>
                  <a:pt x="4799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51523" y="631199"/>
            <a:ext cx="130522" cy="75207"/>
          </a:xfrm>
          <a:custGeom>
            <a:avLst/>
            <a:gdLst>
              <a:gd name="connsiteX0" fmla="*/ 65261 w 130522"/>
              <a:gd name="connsiteY0" fmla="*/ 6350 h 75207"/>
              <a:gd name="connsiteX1" fmla="*/ 21790 w 130522"/>
              <a:gd name="connsiteY1" fmla="*/ 15155 h 75207"/>
              <a:gd name="connsiteX2" fmla="*/ 6350 w 130522"/>
              <a:gd name="connsiteY2" fmla="*/ 37355 h 75207"/>
              <a:gd name="connsiteX3" fmla="*/ 21604 w 130522"/>
              <a:gd name="connsiteY3" fmla="*/ 59866 h 75207"/>
              <a:gd name="connsiteX4" fmla="*/ 65261 w 130522"/>
              <a:gd name="connsiteY4" fmla="*/ 68857 h 75207"/>
              <a:gd name="connsiteX5" fmla="*/ 108855 w 130522"/>
              <a:gd name="connsiteY5" fmla="*/ 59928 h 75207"/>
              <a:gd name="connsiteX6" fmla="*/ 124172 w 130522"/>
              <a:gd name="connsiteY6" fmla="*/ 37355 h 75207"/>
              <a:gd name="connsiteX7" fmla="*/ 108669 w 130522"/>
              <a:gd name="connsiteY7" fmla="*/ 15093 h 75207"/>
              <a:gd name="connsiteX8" fmla="*/ 65261 w 130522"/>
              <a:gd name="connsiteY8" fmla="*/ 6350 h 752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522" h="75207">
                <a:moveTo>
                  <a:pt x="65261" y="6350"/>
                </a:moveTo>
                <a:cubicBezTo>
                  <a:pt x="46574" y="6350"/>
                  <a:pt x="32084" y="9285"/>
                  <a:pt x="21790" y="15155"/>
                </a:cubicBezTo>
                <a:cubicBezTo>
                  <a:pt x="11496" y="21026"/>
                  <a:pt x="6350" y="28426"/>
                  <a:pt x="6350" y="37355"/>
                </a:cubicBezTo>
                <a:cubicBezTo>
                  <a:pt x="6350" y="46368"/>
                  <a:pt x="11434" y="53871"/>
                  <a:pt x="21604" y="59866"/>
                </a:cubicBezTo>
                <a:cubicBezTo>
                  <a:pt x="31774" y="65860"/>
                  <a:pt x="46326" y="68857"/>
                  <a:pt x="65261" y="68857"/>
                </a:cubicBezTo>
                <a:cubicBezTo>
                  <a:pt x="84112" y="68857"/>
                  <a:pt x="98644" y="65881"/>
                  <a:pt x="108855" y="59928"/>
                </a:cubicBezTo>
                <a:cubicBezTo>
                  <a:pt x="119066" y="53975"/>
                  <a:pt x="124172" y="46450"/>
                  <a:pt x="124172" y="37355"/>
                </a:cubicBezTo>
                <a:cubicBezTo>
                  <a:pt x="124172" y="28343"/>
                  <a:pt x="119004" y="20922"/>
                  <a:pt x="108669" y="15093"/>
                </a:cubicBezTo>
                <a:cubicBezTo>
                  <a:pt x="98334" y="9264"/>
                  <a:pt x="83864" y="6350"/>
                  <a:pt x="652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31927" y="615200"/>
            <a:ext cx="169961" cy="107205"/>
          </a:xfrm>
          <a:custGeom>
            <a:avLst/>
            <a:gdLst>
              <a:gd name="connsiteX0" fmla="*/ 84856 w 169961"/>
              <a:gd name="connsiteY0" fmla="*/ 6350 h 107205"/>
              <a:gd name="connsiteX1" fmla="*/ 143023 w 169961"/>
              <a:gd name="connsiteY1" fmla="*/ 19496 h 107205"/>
              <a:gd name="connsiteX2" fmla="*/ 163611 w 169961"/>
              <a:gd name="connsiteY2" fmla="*/ 53354 h 107205"/>
              <a:gd name="connsiteX3" fmla="*/ 143085 w 169961"/>
              <a:gd name="connsiteY3" fmla="*/ 87461 h 107205"/>
              <a:gd name="connsiteX4" fmla="*/ 84856 w 169961"/>
              <a:gd name="connsiteY4" fmla="*/ 100855 h 107205"/>
              <a:gd name="connsiteX5" fmla="*/ 26875 w 169961"/>
              <a:gd name="connsiteY5" fmla="*/ 87461 h 107205"/>
              <a:gd name="connsiteX6" fmla="*/ 6350 w 169961"/>
              <a:gd name="connsiteY6" fmla="*/ 53354 h 107205"/>
              <a:gd name="connsiteX7" fmla="*/ 26875 w 169961"/>
              <a:gd name="connsiteY7" fmla="*/ 19496 h 107205"/>
              <a:gd name="connsiteX8" fmla="*/ 84856 w 169961"/>
              <a:gd name="connsiteY8" fmla="*/ 6350 h 107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961" h="107205">
                <a:moveTo>
                  <a:pt x="84856" y="6350"/>
                </a:moveTo>
                <a:cubicBezTo>
                  <a:pt x="109909" y="6350"/>
                  <a:pt x="129298" y="10732"/>
                  <a:pt x="143023" y="19496"/>
                </a:cubicBezTo>
                <a:cubicBezTo>
                  <a:pt x="156748" y="28260"/>
                  <a:pt x="163611" y="39546"/>
                  <a:pt x="163611" y="53354"/>
                </a:cubicBezTo>
                <a:cubicBezTo>
                  <a:pt x="163611" y="67162"/>
                  <a:pt x="156769" y="78531"/>
                  <a:pt x="143085" y="87461"/>
                </a:cubicBezTo>
                <a:cubicBezTo>
                  <a:pt x="129401" y="96391"/>
                  <a:pt x="109992" y="100855"/>
                  <a:pt x="84856" y="100855"/>
                </a:cubicBezTo>
                <a:cubicBezTo>
                  <a:pt x="59886" y="100855"/>
                  <a:pt x="40559" y="96391"/>
                  <a:pt x="26875" y="87461"/>
                </a:cubicBezTo>
                <a:cubicBezTo>
                  <a:pt x="13191" y="78531"/>
                  <a:pt x="6350" y="67162"/>
                  <a:pt x="6350" y="53354"/>
                </a:cubicBezTo>
                <a:cubicBezTo>
                  <a:pt x="6350" y="39546"/>
                  <a:pt x="13191" y="28260"/>
                  <a:pt x="26875" y="19496"/>
                </a:cubicBezTo>
                <a:cubicBezTo>
                  <a:pt x="40559" y="10732"/>
                  <a:pt x="59886" y="6350"/>
                  <a:pt x="8485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66765" y="571172"/>
            <a:ext cx="72355" cy="73471"/>
          </a:xfrm>
          <a:custGeom>
            <a:avLst/>
            <a:gdLst>
              <a:gd name="connsiteX0" fmla="*/ 6350 w 72355"/>
              <a:gd name="connsiteY0" fmla="*/ 6350 h 73471"/>
              <a:gd name="connsiteX1" fmla="*/ 6350 w 72355"/>
              <a:gd name="connsiteY1" fmla="*/ 67121 h 73471"/>
              <a:gd name="connsiteX2" fmla="*/ 66005 w 72355"/>
              <a:gd name="connsiteY2" fmla="*/ 67121 h 73471"/>
              <a:gd name="connsiteX3" fmla="*/ 66005 w 72355"/>
              <a:gd name="connsiteY3" fmla="*/ 6350 h 73471"/>
              <a:gd name="connsiteX4" fmla="*/ 6350 w 72355"/>
              <a:gd name="connsiteY4" fmla="*/ 6350 h 7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55" h="73471">
                <a:moveTo>
                  <a:pt x="6350" y="6350"/>
                </a:moveTo>
                <a:lnTo>
                  <a:pt x="6350" y="67121"/>
                </a:lnTo>
                <a:lnTo>
                  <a:pt x="66005" y="67121"/>
                </a:lnTo>
                <a:lnTo>
                  <a:pt x="6600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48534" y="490929"/>
            <a:ext cx="109190" cy="169961"/>
          </a:xfrm>
          <a:custGeom>
            <a:avLst/>
            <a:gdLst>
              <a:gd name="connsiteX0" fmla="*/ 6350 w 109190"/>
              <a:gd name="connsiteY0" fmla="*/ 6350 h 169961"/>
              <a:gd name="connsiteX1" fmla="*/ 24581 w 109190"/>
              <a:gd name="connsiteY1" fmla="*/ 6350 h 169961"/>
              <a:gd name="connsiteX2" fmla="*/ 24581 w 109190"/>
              <a:gd name="connsiteY2" fmla="*/ 70346 h 169961"/>
              <a:gd name="connsiteX3" fmla="*/ 84236 w 109190"/>
              <a:gd name="connsiteY3" fmla="*/ 70346 h 169961"/>
              <a:gd name="connsiteX4" fmla="*/ 84236 w 109190"/>
              <a:gd name="connsiteY4" fmla="*/ 6350 h 169961"/>
              <a:gd name="connsiteX5" fmla="*/ 102840 w 109190"/>
              <a:gd name="connsiteY5" fmla="*/ 6350 h 169961"/>
              <a:gd name="connsiteX6" fmla="*/ 102840 w 109190"/>
              <a:gd name="connsiteY6" fmla="*/ 163611 h 169961"/>
              <a:gd name="connsiteX7" fmla="*/ 6350 w 109190"/>
              <a:gd name="connsiteY7" fmla="*/ 163611 h 169961"/>
              <a:gd name="connsiteX8" fmla="*/ 6350 w 109190"/>
              <a:gd name="connsiteY8" fmla="*/ 6350 h 169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9190" h="169961">
                <a:moveTo>
                  <a:pt x="6350" y="6350"/>
                </a:moveTo>
                <a:lnTo>
                  <a:pt x="24581" y="6350"/>
                </a:lnTo>
                <a:lnTo>
                  <a:pt x="24581" y="70346"/>
                </a:lnTo>
                <a:lnTo>
                  <a:pt x="84236" y="70346"/>
                </a:lnTo>
                <a:lnTo>
                  <a:pt x="84236" y="6350"/>
                </a:lnTo>
                <a:lnTo>
                  <a:pt x="102840" y="6350"/>
                </a:lnTo>
                <a:lnTo>
                  <a:pt x="102840" y="163611"/>
                </a:lnTo>
                <a:lnTo>
                  <a:pt x="6350" y="16361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93852" y="486340"/>
            <a:ext cx="134367" cy="142304"/>
          </a:xfrm>
          <a:custGeom>
            <a:avLst/>
            <a:gdLst>
              <a:gd name="connsiteX0" fmla="*/ 22100 w 134367"/>
              <a:gd name="connsiteY0" fmla="*/ 6350 h 142304"/>
              <a:gd name="connsiteX1" fmla="*/ 128017 w 134367"/>
              <a:gd name="connsiteY1" fmla="*/ 6350 h 142304"/>
              <a:gd name="connsiteX2" fmla="*/ 93600 w 134367"/>
              <a:gd name="connsiteY2" fmla="*/ 85352 h 142304"/>
              <a:gd name="connsiteX3" fmla="*/ 19372 w 134367"/>
              <a:gd name="connsiteY3" fmla="*/ 135954 h 142304"/>
              <a:gd name="connsiteX4" fmla="*/ 6350 w 134367"/>
              <a:gd name="connsiteY4" fmla="*/ 121195 h 142304"/>
              <a:gd name="connsiteX5" fmla="*/ 71338 w 134367"/>
              <a:gd name="connsiteY5" fmla="*/ 82934 h 142304"/>
              <a:gd name="connsiteX6" fmla="*/ 106436 w 134367"/>
              <a:gd name="connsiteY6" fmla="*/ 22969 h 142304"/>
              <a:gd name="connsiteX7" fmla="*/ 22100 w 134367"/>
              <a:gd name="connsiteY7" fmla="*/ 22969 h 142304"/>
              <a:gd name="connsiteX8" fmla="*/ 22100 w 134367"/>
              <a:gd name="connsiteY8" fmla="*/ 6350 h 142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4367" h="142304">
                <a:moveTo>
                  <a:pt x="22100" y="6350"/>
                </a:moveTo>
                <a:lnTo>
                  <a:pt x="128017" y="6350"/>
                </a:lnTo>
                <a:cubicBezTo>
                  <a:pt x="126363" y="36198"/>
                  <a:pt x="114891" y="62532"/>
                  <a:pt x="93600" y="85352"/>
                </a:cubicBezTo>
                <a:cubicBezTo>
                  <a:pt x="72309" y="108173"/>
                  <a:pt x="47567" y="125040"/>
                  <a:pt x="19372" y="135954"/>
                </a:cubicBezTo>
                <a:lnTo>
                  <a:pt x="6350" y="121195"/>
                </a:lnTo>
                <a:cubicBezTo>
                  <a:pt x="30575" y="113506"/>
                  <a:pt x="52238" y="100752"/>
                  <a:pt x="71338" y="82934"/>
                </a:cubicBezTo>
                <a:cubicBezTo>
                  <a:pt x="90437" y="65116"/>
                  <a:pt x="102137" y="45127"/>
                  <a:pt x="106436" y="22969"/>
                </a:cubicBezTo>
                <a:lnTo>
                  <a:pt x="22100" y="22969"/>
                </a:lnTo>
                <a:lnTo>
                  <a:pt x="221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518372" y="473690"/>
            <a:ext cx="81533" cy="152846"/>
          </a:xfrm>
          <a:custGeom>
            <a:avLst/>
            <a:gdLst>
              <a:gd name="connsiteX0" fmla="*/ 56579 w 81533"/>
              <a:gd name="connsiteY0" fmla="*/ 6350 h 152846"/>
              <a:gd name="connsiteX1" fmla="*/ 75183 w 81533"/>
              <a:gd name="connsiteY1" fmla="*/ 6350 h 152846"/>
              <a:gd name="connsiteX2" fmla="*/ 75183 w 81533"/>
              <a:gd name="connsiteY2" fmla="*/ 146496 h 152846"/>
              <a:gd name="connsiteX3" fmla="*/ 56579 w 81533"/>
              <a:gd name="connsiteY3" fmla="*/ 146496 h 152846"/>
              <a:gd name="connsiteX4" fmla="*/ 56579 w 81533"/>
              <a:gd name="connsiteY4" fmla="*/ 116606 h 152846"/>
              <a:gd name="connsiteX5" fmla="*/ 6350 w 81533"/>
              <a:gd name="connsiteY5" fmla="*/ 116606 h 152846"/>
              <a:gd name="connsiteX6" fmla="*/ 6350 w 81533"/>
              <a:gd name="connsiteY6" fmla="*/ 99863 h 152846"/>
              <a:gd name="connsiteX7" fmla="*/ 56579 w 81533"/>
              <a:gd name="connsiteY7" fmla="*/ 99863 h 152846"/>
              <a:gd name="connsiteX8" fmla="*/ 56579 w 81533"/>
              <a:gd name="connsiteY8" fmla="*/ 66005 h 152846"/>
              <a:gd name="connsiteX9" fmla="*/ 8830 w 81533"/>
              <a:gd name="connsiteY9" fmla="*/ 66005 h 152846"/>
              <a:gd name="connsiteX10" fmla="*/ 8830 w 81533"/>
              <a:gd name="connsiteY10" fmla="*/ 49262 h 152846"/>
              <a:gd name="connsiteX11" fmla="*/ 56579 w 81533"/>
              <a:gd name="connsiteY11" fmla="*/ 49262 h 152846"/>
              <a:gd name="connsiteX12" fmla="*/ 56579 w 81533"/>
              <a:gd name="connsiteY12" fmla="*/ 6350 h 152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1533" h="152846">
                <a:moveTo>
                  <a:pt x="56579" y="6350"/>
                </a:moveTo>
                <a:lnTo>
                  <a:pt x="75183" y="6350"/>
                </a:lnTo>
                <a:lnTo>
                  <a:pt x="75183" y="146496"/>
                </a:lnTo>
                <a:lnTo>
                  <a:pt x="56579" y="146496"/>
                </a:lnTo>
                <a:lnTo>
                  <a:pt x="56579" y="116606"/>
                </a:lnTo>
                <a:lnTo>
                  <a:pt x="6350" y="116606"/>
                </a:lnTo>
                <a:lnTo>
                  <a:pt x="6350" y="99863"/>
                </a:lnTo>
                <a:lnTo>
                  <a:pt x="56579" y="99863"/>
                </a:lnTo>
                <a:lnTo>
                  <a:pt x="56579" y="66005"/>
                </a:lnTo>
                <a:lnTo>
                  <a:pt x="8830" y="66005"/>
                </a:lnTo>
                <a:lnTo>
                  <a:pt x="8830" y="49262"/>
                </a:lnTo>
                <a:lnTo>
                  <a:pt x="56579" y="49262"/>
                </a:lnTo>
                <a:lnTo>
                  <a:pt x="5657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71441" y="473690"/>
            <a:ext cx="79300" cy="251941"/>
          </a:xfrm>
          <a:custGeom>
            <a:avLst/>
            <a:gdLst>
              <a:gd name="connsiteX0" fmla="*/ 54346 w 79300"/>
              <a:gd name="connsiteY0" fmla="*/ 6350 h 251941"/>
              <a:gd name="connsiteX1" fmla="*/ 72950 w 79300"/>
              <a:gd name="connsiteY1" fmla="*/ 6350 h 251941"/>
              <a:gd name="connsiteX2" fmla="*/ 72950 w 79300"/>
              <a:gd name="connsiteY2" fmla="*/ 245591 h 251941"/>
              <a:gd name="connsiteX3" fmla="*/ 54346 w 79300"/>
              <a:gd name="connsiteY3" fmla="*/ 245591 h 251941"/>
              <a:gd name="connsiteX4" fmla="*/ 54346 w 79300"/>
              <a:gd name="connsiteY4" fmla="*/ 120699 h 251941"/>
              <a:gd name="connsiteX5" fmla="*/ 24581 w 79300"/>
              <a:gd name="connsiteY5" fmla="*/ 120699 h 251941"/>
              <a:gd name="connsiteX6" fmla="*/ 24581 w 79300"/>
              <a:gd name="connsiteY6" fmla="*/ 238273 h 251941"/>
              <a:gd name="connsiteX7" fmla="*/ 6350 w 79300"/>
              <a:gd name="connsiteY7" fmla="*/ 238273 h 251941"/>
              <a:gd name="connsiteX8" fmla="*/ 6350 w 79300"/>
              <a:gd name="connsiteY8" fmla="*/ 11186 h 251941"/>
              <a:gd name="connsiteX9" fmla="*/ 24581 w 79300"/>
              <a:gd name="connsiteY9" fmla="*/ 11186 h 251941"/>
              <a:gd name="connsiteX10" fmla="*/ 24581 w 79300"/>
              <a:gd name="connsiteY10" fmla="*/ 104080 h 251941"/>
              <a:gd name="connsiteX11" fmla="*/ 54346 w 79300"/>
              <a:gd name="connsiteY11" fmla="*/ 104080 h 251941"/>
              <a:gd name="connsiteX12" fmla="*/ 54346 w 79300"/>
              <a:gd name="connsiteY12" fmla="*/ 6350 h 251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9300" h="251941">
                <a:moveTo>
                  <a:pt x="54346" y="6350"/>
                </a:moveTo>
                <a:lnTo>
                  <a:pt x="72950" y="6350"/>
                </a:lnTo>
                <a:lnTo>
                  <a:pt x="72950" y="245591"/>
                </a:lnTo>
                <a:lnTo>
                  <a:pt x="54346" y="245591"/>
                </a:lnTo>
                <a:lnTo>
                  <a:pt x="54346" y="120699"/>
                </a:lnTo>
                <a:lnTo>
                  <a:pt x="24581" y="120699"/>
                </a:lnTo>
                <a:lnTo>
                  <a:pt x="24581" y="238273"/>
                </a:lnTo>
                <a:lnTo>
                  <a:pt x="6350" y="238273"/>
                </a:lnTo>
                <a:lnTo>
                  <a:pt x="6350" y="11186"/>
                </a:lnTo>
                <a:lnTo>
                  <a:pt x="24581" y="11186"/>
                </a:lnTo>
                <a:lnTo>
                  <a:pt x="24581" y="104080"/>
                </a:lnTo>
                <a:lnTo>
                  <a:pt x="54346" y="104080"/>
                </a:lnTo>
                <a:lnTo>
                  <a:pt x="5434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161130800" y="-161107120"/>
            <a:ext cx="325018880" cy="323434208"/>
          </a:xfrm>
          <a:custGeom>
            <a:avLst/>
            <a:gdLst>
              <a:gd name="connsiteX0" fmla="*/ 161290000 w 325018880"/>
              <a:gd name="connsiteY0" fmla="*/ 161290000 h 323434208"/>
              <a:gd name="connsiteX1" fmla="*/ 163728864 w 325018880"/>
              <a:gd name="connsiteY1" fmla="*/ 161290000 h 323434208"/>
              <a:gd name="connsiteX2" fmla="*/ 163728864 w 325018880"/>
              <a:gd name="connsiteY2" fmla="*/ 162144224 h 323434208"/>
              <a:gd name="connsiteX3" fmla="*/ 161290000 w 325018880"/>
              <a:gd name="connsiteY3" fmla="*/ 162144224 h 323434208"/>
              <a:gd name="connsiteX4" fmla="*/ 161290000 w 325018880"/>
              <a:gd name="connsiteY4" fmla="*/ 161290000 h 323434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018880" h="323434208">
                <a:moveTo>
                  <a:pt x="161290000" y="161290000"/>
                </a:moveTo>
                <a:lnTo>
                  <a:pt x="163728864" y="161290000"/>
                </a:lnTo>
                <a:lnTo>
                  <a:pt x="163728864" y="162144224"/>
                </a:lnTo>
                <a:lnTo>
                  <a:pt x="161290000" y="162144224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69900"/>
            <a:ext cx="457200" cy="254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3100" y="1041400"/>
            <a:ext cx="5765800" cy="477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328</Words>
  <Application>Microsoft Office PowerPoint</Application>
  <PresentationFormat>와이드스크린</PresentationFormat>
  <Paragraphs>101</Paragraphs>
  <Slides>36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HY수평선B</vt:lpstr>
      <vt:lpstr>맑은 고딕</vt:lpstr>
      <vt:lpstr>한컴 윤고딕 230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김기현</cp:lastModifiedBy>
  <cp:revision>31</cp:revision>
  <dcterms:created xsi:type="dcterms:W3CDTF">2006-08-16T00:00:00Z</dcterms:created>
  <dcterms:modified xsi:type="dcterms:W3CDTF">2020-12-04T07:18:29Z</dcterms:modified>
</cp:coreProperties>
</file>